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67" r:id="rId4"/>
    <p:sldId id="268" r:id="rId5"/>
    <p:sldId id="269" r:id="rId6"/>
    <p:sldId id="270" r:id="rId7"/>
    <p:sldId id="271" r:id="rId8"/>
    <p:sldId id="272" r:id="rId9"/>
    <p:sldId id="266" r:id="rId10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978B1"/>
    <a:srgbClr val="11437F"/>
    <a:srgbClr val="E6E6E6"/>
    <a:srgbClr val="DDDDDD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153" d="100"/>
          <a:sy n="153" d="100"/>
        </p:scale>
        <p:origin x="-390" y="-90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A79ED7-0563-44C9-AAB9-244988BBBB0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C5BC93-FE9E-485F-B369-D0363C2FC5A3}">
      <dgm:prSet phldrT="[Текст]" custT="1"/>
      <dgm:spPr/>
      <dgm:t>
        <a:bodyPr/>
        <a:lstStyle/>
        <a:p>
          <a:r>
            <a:rPr lang="ru-RU" sz="700" dirty="0" smtClean="0"/>
            <a:t>Сведения по каждой связанной стороне, информация об операциях которой подлежит раскрытию</a:t>
          </a:r>
          <a:endParaRPr lang="ru-RU" sz="700" dirty="0"/>
        </a:p>
      </dgm:t>
    </dgm:pt>
    <dgm:pt modelId="{E385C0E9-9BAF-4517-9528-094BE24AD48D}" type="parTrans" cxnId="{587A2F6D-F04B-4725-B5CF-43A0716B3719}">
      <dgm:prSet/>
      <dgm:spPr/>
      <dgm:t>
        <a:bodyPr/>
        <a:lstStyle/>
        <a:p>
          <a:endParaRPr lang="ru-RU"/>
        </a:p>
      </dgm:t>
    </dgm:pt>
    <dgm:pt modelId="{C0BCE7CE-85B9-445C-A6D0-76A5F9C658AB}" type="sibTrans" cxnId="{587A2F6D-F04B-4725-B5CF-43A0716B3719}">
      <dgm:prSet/>
      <dgm:spPr/>
      <dgm:t>
        <a:bodyPr/>
        <a:lstStyle/>
        <a:p>
          <a:endParaRPr lang="ru-RU"/>
        </a:p>
      </dgm:t>
    </dgm:pt>
    <dgm:pt modelId="{02B014F3-123C-47A7-884D-D61FA751C00D}">
      <dgm:prSet phldrT="[Текст]" custT="1"/>
      <dgm:spPr/>
      <dgm:t>
        <a:bodyPr/>
        <a:lstStyle/>
        <a:p>
          <a:r>
            <a:rPr lang="ru-RU" sz="500" dirty="0" smtClean="0"/>
            <a:t>описание характера отношений субъекта отчетности и связанной стороны </a:t>
          </a:r>
          <a:endParaRPr lang="ru-RU" sz="500" dirty="0"/>
        </a:p>
      </dgm:t>
    </dgm:pt>
    <dgm:pt modelId="{F79EF983-3D88-4D9D-A9DA-8C1DF4A64B84}" type="parTrans" cxnId="{95E59615-43E5-4E0F-90E3-C33CD48734A8}">
      <dgm:prSet/>
      <dgm:spPr/>
      <dgm:t>
        <a:bodyPr/>
        <a:lstStyle/>
        <a:p>
          <a:endParaRPr lang="ru-RU"/>
        </a:p>
      </dgm:t>
    </dgm:pt>
    <dgm:pt modelId="{33C110AE-D396-47FF-BED7-20D94BD5F92B}" type="sibTrans" cxnId="{95E59615-43E5-4E0F-90E3-C33CD48734A8}">
      <dgm:prSet/>
      <dgm:spPr/>
      <dgm:t>
        <a:bodyPr/>
        <a:lstStyle/>
        <a:p>
          <a:endParaRPr lang="ru-RU"/>
        </a:p>
      </dgm:t>
    </dgm:pt>
    <dgm:pt modelId="{07F35A43-EEDE-4F2D-A943-4EA7267AAD06}">
      <dgm:prSet phldrT="[Текст]" custT="1"/>
      <dgm:spPr/>
      <dgm:t>
        <a:bodyPr/>
        <a:lstStyle/>
        <a:p>
          <a:r>
            <a:rPr lang="ru-RU" sz="500" dirty="0" smtClean="0"/>
            <a:t>виды операций со связанными сторонами, осуществленных в отчетном периоде, в том числе:</a:t>
          </a:r>
          <a:endParaRPr lang="ru-RU" sz="500" dirty="0"/>
        </a:p>
      </dgm:t>
    </dgm:pt>
    <dgm:pt modelId="{4C06B799-2DAF-486B-B4FD-8C45182DD9C3}" type="parTrans" cxnId="{2EFDEDE8-C5EE-47A2-8AD2-C86EF79CE9AF}">
      <dgm:prSet/>
      <dgm:spPr/>
      <dgm:t>
        <a:bodyPr/>
        <a:lstStyle/>
        <a:p>
          <a:endParaRPr lang="ru-RU"/>
        </a:p>
      </dgm:t>
    </dgm:pt>
    <dgm:pt modelId="{11C1433F-2D06-40A8-A407-F09C8AB00D3D}" type="sibTrans" cxnId="{2EFDEDE8-C5EE-47A2-8AD2-C86EF79CE9AF}">
      <dgm:prSet/>
      <dgm:spPr/>
      <dgm:t>
        <a:bodyPr/>
        <a:lstStyle/>
        <a:p>
          <a:endParaRPr lang="ru-RU"/>
        </a:p>
      </dgm:t>
    </dgm:pt>
    <dgm:pt modelId="{23ED2256-4B60-4DA5-99D1-B017508DCE38}">
      <dgm:prSet phldrT="[Текст]" custT="1"/>
      <dgm:spPr/>
      <dgm:t>
        <a:bodyPr/>
        <a:lstStyle/>
        <a:p>
          <a:r>
            <a:rPr lang="ru-RU" sz="500" dirty="0" smtClean="0"/>
            <a:t>реализация товаров, выполнение работ, оказание услуг</a:t>
          </a:r>
          <a:endParaRPr lang="ru-RU" sz="500" dirty="0"/>
        </a:p>
      </dgm:t>
    </dgm:pt>
    <dgm:pt modelId="{979DC236-BB84-4573-919B-C84C30501856}" type="parTrans" cxnId="{326B765D-E6BE-4F9B-84EF-77C62877F8C8}">
      <dgm:prSet/>
      <dgm:spPr/>
      <dgm:t>
        <a:bodyPr/>
        <a:lstStyle/>
        <a:p>
          <a:endParaRPr lang="ru-RU"/>
        </a:p>
      </dgm:t>
    </dgm:pt>
    <dgm:pt modelId="{D7C1B1F2-69AE-4CF1-BDB9-4A7A2E9F6E7D}" type="sibTrans" cxnId="{326B765D-E6BE-4F9B-84EF-77C62877F8C8}">
      <dgm:prSet/>
      <dgm:spPr/>
      <dgm:t>
        <a:bodyPr/>
        <a:lstStyle/>
        <a:p>
          <a:endParaRPr lang="ru-RU"/>
        </a:p>
      </dgm:t>
    </dgm:pt>
    <dgm:pt modelId="{D7A504D7-81E0-4720-9903-A7C596CE2D39}">
      <dgm:prSet phldrT="[Текст]" custT="1"/>
      <dgm:spPr/>
      <dgm:t>
        <a:bodyPr/>
        <a:lstStyle/>
        <a:p>
          <a:r>
            <a:rPr lang="ru-RU" sz="500" dirty="0" smtClean="0"/>
            <a:t>Описание условий операций со связанными сторонами каждого вида с указанием отличий условий таких операций от условий аналогичных фактов  операций  с юр. и физ. лицами, которые не являются связанными сторонами субъекта отчетности</a:t>
          </a:r>
          <a:endParaRPr lang="ru-RU" sz="500" dirty="0"/>
        </a:p>
      </dgm:t>
    </dgm:pt>
    <dgm:pt modelId="{C27871F4-6EED-460A-A8AC-49ED8D534F5D}" type="parTrans" cxnId="{E44D673E-B2A6-481E-8810-0BE7F5C7AA2A}">
      <dgm:prSet/>
      <dgm:spPr/>
      <dgm:t>
        <a:bodyPr/>
        <a:lstStyle/>
        <a:p>
          <a:endParaRPr lang="ru-RU"/>
        </a:p>
      </dgm:t>
    </dgm:pt>
    <dgm:pt modelId="{CA7AEF43-5A4A-4978-B215-2E5CB5A98CF7}" type="sibTrans" cxnId="{E44D673E-B2A6-481E-8810-0BE7F5C7AA2A}">
      <dgm:prSet/>
      <dgm:spPr/>
      <dgm:t>
        <a:bodyPr/>
        <a:lstStyle/>
        <a:p>
          <a:endParaRPr lang="ru-RU"/>
        </a:p>
      </dgm:t>
    </dgm:pt>
    <dgm:pt modelId="{BD779A3C-2537-4094-89A7-D874F45F007F}">
      <dgm:prSet custT="1"/>
      <dgm:spPr/>
      <dgm:t>
        <a:bodyPr/>
        <a:lstStyle/>
        <a:p>
          <a:r>
            <a:rPr lang="ru-RU" sz="500" dirty="0" smtClean="0"/>
            <a:t>объем операций со связанными сторонами каждого вида в денежном выражении с выделением сумм операций со связанными сторонами, расчеты по которым не завершены, в том числе:</a:t>
          </a:r>
          <a:endParaRPr lang="ru-RU" sz="500" dirty="0"/>
        </a:p>
      </dgm:t>
    </dgm:pt>
    <dgm:pt modelId="{3F54895C-E9F1-488D-9F29-B308DE141FBA}" type="parTrans" cxnId="{84E028E1-07EE-497B-8F0E-9162DB60BC0D}">
      <dgm:prSet/>
      <dgm:spPr/>
      <dgm:t>
        <a:bodyPr/>
        <a:lstStyle/>
        <a:p>
          <a:endParaRPr lang="ru-RU"/>
        </a:p>
      </dgm:t>
    </dgm:pt>
    <dgm:pt modelId="{D09C7C9E-E3CF-4378-83A3-C43424B88516}" type="sibTrans" cxnId="{84E028E1-07EE-497B-8F0E-9162DB60BC0D}">
      <dgm:prSet/>
      <dgm:spPr/>
      <dgm:t>
        <a:bodyPr/>
        <a:lstStyle/>
        <a:p>
          <a:endParaRPr lang="ru-RU"/>
        </a:p>
      </dgm:t>
    </dgm:pt>
    <dgm:pt modelId="{8794588A-A156-4A96-AF1F-8341A1FDFD9A}">
      <dgm:prSet phldrT="[Текст]"/>
      <dgm:spPr/>
      <dgm:t>
        <a:bodyPr/>
        <a:lstStyle/>
        <a:p>
          <a:r>
            <a:rPr lang="ru-RU" dirty="0" smtClean="0"/>
            <a:t>безвозмездное перечисление (передача) активов</a:t>
          </a:r>
          <a:endParaRPr lang="ru-RU" dirty="0"/>
        </a:p>
      </dgm:t>
    </dgm:pt>
    <dgm:pt modelId="{3B06FE2F-D245-492B-A410-788056A7F94E}" type="parTrans" cxnId="{A12215A0-D3A6-4F5B-A7F2-FAD30B7453F3}">
      <dgm:prSet/>
      <dgm:spPr/>
      <dgm:t>
        <a:bodyPr/>
        <a:lstStyle/>
        <a:p>
          <a:endParaRPr lang="ru-RU"/>
        </a:p>
      </dgm:t>
    </dgm:pt>
    <dgm:pt modelId="{90777AEA-AB6A-442E-A91E-2A6BE0A44DF2}" type="sibTrans" cxnId="{A12215A0-D3A6-4F5B-A7F2-FAD30B7453F3}">
      <dgm:prSet/>
      <dgm:spPr/>
      <dgm:t>
        <a:bodyPr/>
        <a:lstStyle/>
        <a:p>
          <a:endParaRPr lang="ru-RU"/>
        </a:p>
      </dgm:t>
    </dgm:pt>
    <dgm:pt modelId="{25B42CF6-741D-49C0-9460-D5E9E9160C98}">
      <dgm:prSet phldrT="[Текст]"/>
      <dgm:spPr/>
      <dgm:t>
        <a:bodyPr/>
        <a:lstStyle/>
        <a:p>
          <a:r>
            <a:rPr lang="ru-RU" dirty="0" smtClean="0"/>
            <a:t>описание условий и сроков осуществления (завершения) расчетов по операциям со связанными сторонами, а также формы расчетов</a:t>
          </a:r>
          <a:endParaRPr lang="ru-RU" dirty="0"/>
        </a:p>
      </dgm:t>
    </dgm:pt>
    <dgm:pt modelId="{AEA53AAD-C55F-4448-A867-B3CAA92A495F}" type="parTrans" cxnId="{11CB2584-F78F-41F4-9659-E37CD117D8CA}">
      <dgm:prSet/>
      <dgm:spPr/>
      <dgm:t>
        <a:bodyPr/>
        <a:lstStyle/>
        <a:p>
          <a:endParaRPr lang="ru-RU"/>
        </a:p>
      </dgm:t>
    </dgm:pt>
    <dgm:pt modelId="{96988C52-0745-41D1-AC39-C50023624388}" type="sibTrans" cxnId="{11CB2584-F78F-41F4-9659-E37CD117D8CA}">
      <dgm:prSet/>
      <dgm:spPr/>
      <dgm:t>
        <a:bodyPr/>
        <a:lstStyle/>
        <a:p>
          <a:endParaRPr lang="ru-RU"/>
        </a:p>
      </dgm:t>
    </dgm:pt>
    <dgm:pt modelId="{B0F23004-A686-49F3-A1EB-797D2A97C36F}">
      <dgm:prSet phldrT="[Текст]"/>
      <dgm:spPr/>
      <dgm:t>
        <a:bodyPr/>
        <a:lstStyle/>
        <a:p>
          <a:r>
            <a:rPr lang="ru-RU" dirty="0" smtClean="0"/>
            <a:t>предоставление (получение) кредитов, займов, ссуд</a:t>
          </a:r>
          <a:endParaRPr lang="ru-RU" dirty="0"/>
        </a:p>
      </dgm:t>
    </dgm:pt>
    <dgm:pt modelId="{77FA4710-40BE-41B8-8BC2-B743800977F4}" type="parTrans" cxnId="{86D6DCB1-F543-4665-ADD8-184C5F338CFF}">
      <dgm:prSet/>
      <dgm:spPr/>
      <dgm:t>
        <a:bodyPr/>
        <a:lstStyle/>
        <a:p>
          <a:endParaRPr lang="ru-RU"/>
        </a:p>
      </dgm:t>
    </dgm:pt>
    <dgm:pt modelId="{D392F8B8-3656-4394-8D0A-7C4D76C1182C}" type="sibTrans" cxnId="{86D6DCB1-F543-4665-ADD8-184C5F338CFF}">
      <dgm:prSet/>
      <dgm:spPr/>
      <dgm:t>
        <a:bodyPr/>
        <a:lstStyle/>
        <a:p>
          <a:endParaRPr lang="ru-RU"/>
        </a:p>
      </dgm:t>
    </dgm:pt>
    <dgm:pt modelId="{0786439A-9594-438C-9D82-48D750538B7C}">
      <dgm:prSet phldrT="[Текст]"/>
      <dgm:spPr/>
      <dgm:t>
        <a:bodyPr/>
        <a:lstStyle/>
        <a:p>
          <a:r>
            <a:rPr lang="ru-RU" dirty="0" smtClean="0"/>
            <a:t>операции с иным государственным (муниципальным) имуществом</a:t>
          </a:r>
          <a:endParaRPr lang="ru-RU" dirty="0"/>
        </a:p>
      </dgm:t>
    </dgm:pt>
    <dgm:pt modelId="{6057BC18-4D3F-4FCD-9455-116E7DBBCC79}" type="parTrans" cxnId="{FAEBC78E-185F-4C03-B36C-C6C06E587BAE}">
      <dgm:prSet/>
      <dgm:spPr/>
      <dgm:t>
        <a:bodyPr/>
        <a:lstStyle/>
        <a:p>
          <a:endParaRPr lang="ru-RU"/>
        </a:p>
      </dgm:t>
    </dgm:pt>
    <dgm:pt modelId="{7F24DA55-3E7E-424F-A993-7CB30D494130}" type="sibTrans" cxnId="{FAEBC78E-185F-4C03-B36C-C6C06E587BAE}">
      <dgm:prSet/>
      <dgm:spPr/>
      <dgm:t>
        <a:bodyPr/>
        <a:lstStyle/>
        <a:p>
          <a:endParaRPr lang="ru-RU"/>
        </a:p>
      </dgm:t>
    </dgm:pt>
    <dgm:pt modelId="{DD858780-E77B-4187-B56C-C0D444D021F9}">
      <dgm:prSet phldrT="[Текст]"/>
      <dgm:spPr/>
      <dgm:t>
        <a:bodyPr/>
        <a:lstStyle/>
        <a:p>
          <a:r>
            <a:rPr lang="ru-RU" dirty="0" smtClean="0"/>
            <a:t>Прочие операции</a:t>
          </a:r>
          <a:endParaRPr lang="ru-RU" dirty="0"/>
        </a:p>
      </dgm:t>
    </dgm:pt>
    <dgm:pt modelId="{203B1437-4AE7-40EA-9B0B-66AB39B15144}" type="parTrans" cxnId="{48FFC069-1C5E-461F-8DAD-EBA513A5D483}">
      <dgm:prSet/>
      <dgm:spPr/>
      <dgm:t>
        <a:bodyPr/>
        <a:lstStyle/>
        <a:p>
          <a:endParaRPr lang="ru-RU"/>
        </a:p>
      </dgm:t>
    </dgm:pt>
    <dgm:pt modelId="{B3A66616-8E39-4323-A76E-87122EE29868}" type="sibTrans" cxnId="{48FFC069-1C5E-461F-8DAD-EBA513A5D483}">
      <dgm:prSet/>
      <dgm:spPr/>
      <dgm:t>
        <a:bodyPr/>
        <a:lstStyle/>
        <a:p>
          <a:endParaRPr lang="ru-RU"/>
        </a:p>
      </dgm:t>
    </dgm:pt>
    <dgm:pt modelId="{81FEDEF6-ACFD-4A66-9292-5306C3AA2E6B}">
      <dgm:prSet phldrT="[Текст]"/>
      <dgm:spPr/>
      <dgm:t>
        <a:bodyPr/>
        <a:lstStyle/>
        <a:p>
          <a:r>
            <a:rPr lang="ru-RU" dirty="0" smtClean="0"/>
            <a:t>величину списанной дебиторской задолженности, по которой срок исковой давности истек, других долгов, нереальных для взыскания, в том числе за счет резерва по сомнительным долгам.</a:t>
          </a:r>
          <a:endParaRPr lang="ru-RU" dirty="0"/>
        </a:p>
      </dgm:t>
    </dgm:pt>
    <dgm:pt modelId="{84384461-5818-4D65-8C90-B19E2699B446}" type="parTrans" cxnId="{3FFDB629-BE6C-4BEC-BC8C-127430629B57}">
      <dgm:prSet/>
      <dgm:spPr/>
      <dgm:t>
        <a:bodyPr/>
        <a:lstStyle/>
        <a:p>
          <a:endParaRPr lang="ru-RU"/>
        </a:p>
      </dgm:t>
    </dgm:pt>
    <dgm:pt modelId="{38F0899D-4269-41D0-AFE4-872E6E837C0C}" type="sibTrans" cxnId="{3FFDB629-BE6C-4BEC-BC8C-127430629B57}">
      <dgm:prSet/>
      <dgm:spPr/>
      <dgm:t>
        <a:bodyPr/>
        <a:lstStyle/>
        <a:p>
          <a:endParaRPr lang="ru-RU"/>
        </a:p>
      </dgm:t>
    </dgm:pt>
    <dgm:pt modelId="{04791700-9E9B-41CB-921B-F82F65401062}">
      <dgm:prSet phldrT="[Текст]"/>
      <dgm:spPr/>
      <dgm:t>
        <a:bodyPr/>
        <a:lstStyle/>
        <a:p>
          <a:r>
            <a:rPr lang="ru-RU" dirty="0" smtClean="0"/>
            <a:t>величину образованных резервов по сомнительным долгам на конец отчетного периода</a:t>
          </a:r>
          <a:endParaRPr lang="ru-RU" dirty="0"/>
        </a:p>
      </dgm:t>
    </dgm:pt>
    <dgm:pt modelId="{24BE33A3-8752-44FE-855F-AE2BB1B8F3AB}" type="sibTrans" cxnId="{A81DD344-E01C-4A87-89D0-217805158126}">
      <dgm:prSet/>
      <dgm:spPr/>
      <dgm:t>
        <a:bodyPr/>
        <a:lstStyle/>
        <a:p>
          <a:endParaRPr lang="ru-RU"/>
        </a:p>
      </dgm:t>
    </dgm:pt>
    <dgm:pt modelId="{DCC766CE-FB6C-455C-855A-514D3A994F96}" type="parTrans" cxnId="{A81DD344-E01C-4A87-89D0-217805158126}">
      <dgm:prSet/>
      <dgm:spPr/>
      <dgm:t>
        <a:bodyPr/>
        <a:lstStyle/>
        <a:p>
          <a:endParaRPr lang="ru-RU"/>
        </a:p>
      </dgm:t>
    </dgm:pt>
    <dgm:pt modelId="{77438E2B-583A-4E76-B4EA-0C828B51EF1D}" type="pres">
      <dgm:prSet presAssocID="{CEA79ED7-0563-44C9-AAB9-244988BBBB0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3027CA-CC48-4466-A8A0-B551533B2974}" type="pres">
      <dgm:prSet presAssocID="{8794588A-A156-4A96-AF1F-8341A1FDFD9A}" presName="root1" presStyleCnt="0"/>
      <dgm:spPr/>
    </dgm:pt>
    <dgm:pt modelId="{2F4B492E-FB7B-4806-8F6B-869E855A8643}" type="pres">
      <dgm:prSet presAssocID="{8794588A-A156-4A96-AF1F-8341A1FDFD9A}" presName="LevelOneTextNode" presStyleLbl="node0" presStyleIdx="0" presStyleCnt="7" custFlipHor="0" custScaleX="884298" custScaleY="276540" custLinFactX="1563373" custLinFactNeighborX="1600000" custLinFactNeighborY="293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638C73-C953-400F-9DE0-4FB7A80B3566}" type="pres">
      <dgm:prSet presAssocID="{8794588A-A156-4A96-AF1F-8341A1FDFD9A}" presName="level2hierChild" presStyleCnt="0"/>
      <dgm:spPr/>
    </dgm:pt>
    <dgm:pt modelId="{EA75127C-17D9-4723-9379-16DB3A7C8F5C}" type="pres">
      <dgm:prSet presAssocID="{ABC5BC93-FE9E-485F-B369-D0363C2FC5A3}" presName="root1" presStyleCnt="0"/>
      <dgm:spPr/>
    </dgm:pt>
    <dgm:pt modelId="{CC516675-8974-4EF9-AAF2-C3F77EB31E13}" type="pres">
      <dgm:prSet presAssocID="{ABC5BC93-FE9E-485F-B369-D0363C2FC5A3}" presName="LevelOneTextNode" presStyleLbl="node0" presStyleIdx="1" presStyleCnt="7" custScaleX="820679" custScaleY="1120350" custLinFactX="-327654" custLinFactY="200000" custLinFactNeighborX="-400000" custLinFactNeighborY="2842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5F0FF1-E371-407E-B3AF-80B0EB7C4147}" type="pres">
      <dgm:prSet presAssocID="{ABC5BC93-FE9E-485F-B369-D0363C2FC5A3}" presName="level2hierChild" presStyleCnt="0"/>
      <dgm:spPr/>
    </dgm:pt>
    <dgm:pt modelId="{BDBAFF07-3D68-417F-8819-C81AA1190290}" type="pres">
      <dgm:prSet presAssocID="{F79EF983-3D88-4D9D-A9DA-8C1DF4A64B84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66838BD4-F25E-42E3-9D8C-9071E352F04A}" type="pres">
      <dgm:prSet presAssocID="{F79EF983-3D88-4D9D-A9DA-8C1DF4A64B84}" presName="connTx" presStyleLbl="parChTrans1D2" presStyleIdx="0" presStyleCnt="4"/>
      <dgm:spPr/>
      <dgm:t>
        <a:bodyPr/>
        <a:lstStyle/>
        <a:p>
          <a:endParaRPr lang="ru-RU"/>
        </a:p>
      </dgm:t>
    </dgm:pt>
    <dgm:pt modelId="{50F126A2-232A-4D91-9335-9CB161245864}" type="pres">
      <dgm:prSet presAssocID="{02B014F3-123C-47A7-884D-D61FA751C00D}" presName="root2" presStyleCnt="0"/>
      <dgm:spPr/>
    </dgm:pt>
    <dgm:pt modelId="{2AF67EC9-9794-4A1C-A3CF-DB02000CEA70}" type="pres">
      <dgm:prSet presAssocID="{02B014F3-123C-47A7-884D-D61FA751C00D}" presName="LevelTwoTextNode" presStyleLbl="node2" presStyleIdx="0" presStyleCnt="4" custScaleX="919565" custScaleY="444587" custLinFactX="100000" custLinFactY="-100000" custLinFactNeighborX="187697" custLinFactNeighborY="-1329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9A8AC6-94F2-40BF-A1E0-3DF464F8B509}" type="pres">
      <dgm:prSet presAssocID="{02B014F3-123C-47A7-884D-D61FA751C00D}" presName="level3hierChild" presStyleCnt="0"/>
      <dgm:spPr/>
    </dgm:pt>
    <dgm:pt modelId="{AC6DA15E-CDF6-4E82-9D82-D3ED6A365250}" type="pres">
      <dgm:prSet presAssocID="{4C06B799-2DAF-486B-B4FD-8C45182DD9C3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8BC1CC37-B45C-4354-9508-7251501A1215}" type="pres">
      <dgm:prSet presAssocID="{4C06B799-2DAF-486B-B4FD-8C45182DD9C3}" presName="connTx" presStyleLbl="parChTrans1D2" presStyleIdx="1" presStyleCnt="4"/>
      <dgm:spPr/>
      <dgm:t>
        <a:bodyPr/>
        <a:lstStyle/>
        <a:p>
          <a:endParaRPr lang="ru-RU"/>
        </a:p>
      </dgm:t>
    </dgm:pt>
    <dgm:pt modelId="{3D55EAFE-6AEA-4632-A3C9-0A9137B1F364}" type="pres">
      <dgm:prSet presAssocID="{07F35A43-EEDE-4F2D-A943-4EA7267AAD06}" presName="root2" presStyleCnt="0"/>
      <dgm:spPr/>
    </dgm:pt>
    <dgm:pt modelId="{A8526C6A-CBDF-45A3-B064-B3770A6FFDEF}" type="pres">
      <dgm:prSet presAssocID="{07F35A43-EEDE-4F2D-A943-4EA7267AAD06}" presName="LevelTwoTextNode" presStyleLbl="node2" presStyleIdx="1" presStyleCnt="4" custScaleX="961492" custScaleY="391194" custLinFactX="100000" custLinFactY="41219" custLinFactNeighborX="118214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895029-3AF8-4740-B866-7EDF5E4BF4FC}" type="pres">
      <dgm:prSet presAssocID="{07F35A43-EEDE-4F2D-A943-4EA7267AAD06}" presName="level3hierChild" presStyleCnt="0"/>
      <dgm:spPr/>
    </dgm:pt>
    <dgm:pt modelId="{F59D8B0F-2D0B-466F-8705-7A1A5F4364FF}" type="pres">
      <dgm:prSet presAssocID="{979DC236-BB84-4573-919B-C84C30501856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237E9369-49F2-4587-89FE-EA8B2C3B68C7}" type="pres">
      <dgm:prSet presAssocID="{979DC236-BB84-4573-919B-C84C30501856}" presName="connTx" presStyleLbl="parChTrans1D3" presStyleIdx="0" presStyleCnt="2"/>
      <dgm:spPr/>
      <dgm:t>
        <a:bodyPr/>
        <a:lstStyle/>
        <a:p>
          <a:endParaRPr lang="ru-RU"/>
        </a:p>
      </dgm:t>
    </dgm:pt>
    <dgm:pt modelId="{2FBE2FEF-647D-431F-BCCF-D145F6D93C3A}" type="pres">
      <dgm:prSet presAssocID="{23ED2256-4B60-4DA5-99D1-B017508DCE38}" presName="root2" presStyleCnt="0"/>
      <dgm:spPr/>
    </dgm:pt>
    <dgm:pt modelId="{D1765556-0788-4329-8F47-0BA1465D2445}" type="pres">
      <dgm:prSet presAssocID="{23ED2256-4B60-4DA5-99D1-B017508DCE38}" presName="LevelTwoTextNode" presStyleLbl="node3" presStyleIdx="0" presStyleCnt="2" custScaleX="988273" custScaleY="340825" custLinFactX="600000" custLinFactY="-200000" custLinFactNeighborX="604470" custLinFactNeighborY="-2504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DD2A7E-73B8-4CBE-A6C4-99FBE6D23020}" type="pres">
      <dgm:prSet presAssocID="{23ED2256-4B60-4DA5-99D1-B017508DCE38}" presName="level3hierChild" presStyleCnt="0"/>
      <dgm:spPr/>
    </dgm:pt>
    <dgm:pt modelId="{AEB74934-3515-4526-8DD3-B30AF57D4DCE}" type="pres">
      <dgm:prSet presAssocID="{C27871F4-6EED-460A-A8AC-49ED8D534F5D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BCC764F6-F96E-41BA-AD36-5B691B78C2FA}" type="pres">
      <dgm:prSet presAssocID="{C27871F4-6EED-460A-A8AC-49ED8D534F5D}" presName="connTx" presStyleLbl="parChTrans1D2" presStyleIdx="2" presStyleCnt="4"/>
      <dgm:spPr/>
      <dgm:t>
        <a:bodyPr/>
        <a:lstStyle/>
        <a:p>
          <a:endParaRPr lang="ru-RU"/>
        </a:p>
      </dgm:t>
    </dgm:pt>
    <dgm:pt modelId="{84682193-6EDD-425E-A1F3-A71C41B1E00B}" type="pres">
      <dgm:prSet presAssocID="{D7A504D7-81E0-4720-9903-A7C596CE2D39}" presName="root2" presStyleCnt="0"/>
      <dgm:spPr/>
    </dgm:pt>
    <dgm:pt modelId="{0AF97AD2-076C-487A-BCF1-52ED0D95C650}" type="pres">
      <dgm:prSet presAssocID="{D7A504D7-81E0-4720-9903-A7C596CE2D39}" presName="LevelTwoTextNode" presStyleLbl="node2" presStyleIdx="2" presStyleCnt="4" custScaleX="1197687" custScaleY="913600" custLinFactY="307782" custLinFactNeighborX="95731" custLinFactNeighborY="4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890798-0EA6-4062-84ED-160E222EC314}" type="pres">
      <dgm:prSet presAssocID="{D7A504D7-81E0-4720-9903-A7C596CE2D39}" presName="level3hierChild" presStyleCnt="0"/>
      <dgm:spPr/>
    </dgm:pt>
    <dgm:pt modelId="{C544F758-6C91-488D-9D26-CC699A9A2355}" type="pres">
      <dgm:prSet presAssocID="{3F54895C-E9F1-488D-9F29-B308DE141FBA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C225EBB4-2346-4400-9BC5-B368B123A3CB}" type="pres">
      <dgm:prSet presAssocID="{3F54895C-E9F1-488D-9F29-B308DE141FBA}" presName="connTx" presStyleLbl="parChTrans1D2" presStyleIdx="3" presStyleCnt="4"/>
      <dgm:spPr/>
      <dgm:t>
        <a:bodyPr/>
        <a:lstStyle/>
        <a:p>
          <a:endParaRPr lang="ru-RU"/>
        </a:p>
      </dgm:t>
    </dgm:pt>
    <dgm:pt modelId="{984FB7F1-3404-4B8B-8CFD-1F66205E5576}" type="pres">
      <dgm:prSet presAssocID="{BD779A3C-2537-4094-89A7-D874F45F007F}" presName="root2" presStyleCnt="0"/>
      <dgm:spPr/>
    </dgm:pt>
    <dgm:pt modelId="{FB371689-CD65-4373-AD1E-024ECC89B011}" type="pres">
      <dgm:prSet presAssocID="{BD779A3C-2537-4094-89A7-D874F45F007F}" presName="LevelTwoTextNode" presStyleLbl="node2" presStyleIdx="3" presStyleCnt="4" custScaleX="1260768" custScaleY="670842" custLinFactY="800000" custLinFactNeighborX="71484" custLinFactNeighborY="8672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B636AD-9085-4C3E-AD66-45BED7344F63}" type="pres">
      <dgm:prSet presAssocID="{BD779A3C-2537-4094-89A7-D874F45F007F}" presName="level3hierChild" presStyleCnt="0"/>
      <dgm:spPr/>
    </dgm:pt>
    <dgm:pt modelId="{5F006395-776C-4CDC-A708-59FB516F9572}" type="pres">
      <dgm:prSet presAssocID="{AEA53AAD-C55F-4448-A867-B3CAA92A495F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354545D5-6D6E-4612-98EC-01CE743885A7}" type="pres">
      <dgm:prSet presAssocID="{AEA53AAD-C55F-4448-A867-B3CAA92A495F}" presName="connTx" presStyleLbl="parChTrans1D3" presStyleIdx="1" presStyleCnt="2"/>
      <dgm:spPr/>
      <dgm:t>
        <a:bodyPr/>
        <a:lstStyle/>
        <a:p>
          <a:endParaRPr lang="ru-RU"/>
        </a:p>
      </dgm:t>
    </dgm:pt>
    <dgm:pt modelId="{7A477DAB-5EFD-4D1C-AE3E-5063F97EC79B}" type="pres">
      <dgm:prSet presAssocID="{25B42CF6-741D-49C0-9460-D5E9E9160C98}" presName="root2" presStyleCnt="0"/>
      <dgm:spPr/>
    </dgm:pt>
    <dgm:pt modelId="{FA1BB330-D8BB-4A54-8014-B380E978C8E5}" type="pres">
      <dgm:prSet presAssocID="{25B42CF6-741D-49C0-9460-D5E9E9160C98}" presName="LevelTwoTextNode" presStyleLbl="node3" presStyleIdx="1" presStyleCnt="2" custScaleX="1290415" custScaleY="631111" custLinFactX="300000" custLinFactY="332073" custLinFactNeighborX="342932" custLinFactNeighborY="4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92468C-2BC9-4BFB-8E32-B21446FB660C}" type="pres">
      <dgm:prSet presAssocID="{25B42CF6-741D-49C0-9460-D5E9E9160C98}" presName="level3hierChild" presStyleCnt="0"/>
      <dgm:spPr/>
    </dgm:pt>
    <dgm:pt modelId="{CA5A4BD9-346A-4440-A450-68B9365E02E2}" type="pres">
      <dgm:prSet presAssocID="{B0F23004-A686-49F3-A1EB-797D2A97C36F}" presName="root1" presStyleCnt="0"/>
      <dgm:spPr/>
    </dgm:pt>
    <dgm:pt modelId="{41217AFB-D384-4945-A52F-D89DF9B0F3B0}" type="pres">
      <dgm:prSet presAssocID="{B0F23004-A686-49F3-A1EB-797D2A97C36F}" presName="LevelOneTextNode" presStyleLbl="node0" presStyleIdx="2" presStyleCnt="7" custScaleX="871928" custScaleY="490122" custLinFactX="1563373" custLinFactY="-1000000" custLinFactNeighborX="1600000" custLinFactNeighborY="-10183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52CB7D-5088-4D65-8B2D-F28EF67C598C}" type="pres">
      <dgm:prSet presAssocID="{B0F23004-A686-49F3-A1EB-797D2A97C36F}" presName="level2hierChild" presStyleCnt="0"/>
      <dgm:spPr/>
    </dgm:pt>
    <dgm:pt modelId="{AB432C45-BCA5-41AC-AB45-ECF00D41703D}" type="pres">
      <dgm:prSet presAssocID="{0786439A-9594-438C-9D82-48D750538B7C}" presName="root1" presStyleCnt="0"/>
      <dgm:spPr/>
    </dgm:pt>
    <dgm:pt modelId="{EC364EAF-32DC-4175-909F-07BB51D03439}" type="pres">
      <dgm:prSet presAssocID="{0786439A-9594-438C-9D82-48D750538B7C}" presName="LevelOneTextNode" presStyleLbl="node0" presStyleIdx="3" presStyleCnt="7" custScaleX="1047297" custScaleY="258381" custLinFactX="1463726" custLinFactY="-967643" custLinFactNeighborX="1500000" custLinFactNeighborY="-10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7485CB-7D5F-41C5-9E86-429C5D060F7C}" type="pres">
      <dgm:prSet presAssocID="{0786439A-9594-438C-9D82-48D750538B7C}" presName="level2hierChild" presStyleCnt="0"/>
      <dgm:spPr/>
    </dgm:pt>
    <dgm:pt modelId="{79253286-E490-4C31-805D-27ADE5D6AB6B}" type="pres">
      <dgm:prSet presAssocID="{DD858780-E77B-4187-B56C-C0D444D021F9}" presName="root1" presStyleCnt="0"/>
      <dgm:spPr/>
    </dgm:pt>
    <dgm:pt modelId="{26A72231-CE32-4740-923C-5E125F6F724A}" type="pres">
      <dgm:prSet presAssocID="{DD858780-E77B-4187-B56C-C0D444D021F9}" presName="LevelOneTextNode" presStyleLbl="node0" presStyleIdx="4" presStyleCnt="7" custScaleX="530448" custScaleY="206064" custLinFactX="1602337" custLinFactY="-963093" custLinFactNeighborX="1700000" custLinFactNeighborY="-10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28D212-641E-495C-B4AC-09598254FE47}" type="pres">
      <dgm:prSet presAssocID="{DD858780-E77B-4187-B56C-C0D444D021F9}" presName="level2hierChild" presStyleCnt="0"/>
      <dgm:spPr/>
    </dgm:pt>
    <dgm:pt modelId="{24E86ABF-F892-4ABC-9726-73BA5C531F0D}" type="pres">
      <dgm:prSet presAssocID="{04791700-9E9B-41CB-921B-F82F65401062}" presName="root1" presStyleCnt="0"/>
      <dgm:spPr/>
    </dgm:pt>
    <dgm:pt modelId="{2C07B250-AC9C-4F86-B098-8FE85861F91E}" type="pres">
      <dgm:prSet presAssocID="{04791700-9E9B-41CB-921B-F82F65401062}" presName="LevelOneTextNode" presStyleLbl="node0" presStyleIdx="5" presStyleCnt="7" custScaleX="1222742" custScaleY="514312" custLinFactX="1400000" custLinFactY="-100000" custLinFactNeighborX="1465756" custLinFactNeighborY="-166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0131CC-8C24-4B7A-AB3B-0F73B7694355}" type="pres">
      <dgm:prSet presAssocID="{04791700-9E9B-41CB-921B-F82F65401062}" presName="level2hierChild" presStyleCnt="0"/>
      <dgm:spPr/>
    </dgm:pt>
    <dgm:pt modelId="{5C1AFDAB-FC8A-478D-994C-9D17CBE7C3BF}" type="pres">
      <dgm:prSet presAssocID="{81FEDEF6-ACFD-4A66-9292-5306C3AA2E6B}" presName="root1" presStyleCnt="0"/>
      <dgm:spPr/>
    </dgm:pt>
    <dgm:pt modelId="{1084B5BD-433E-4130-A6B2-56AF59A514DB}" type="pres">
      <dgm:prSet presAssocID="{81FEDEF6-ACFD-4A66-9292-5306C3AA2E6B}" presName="LevelOneTextNode" presStyleLbl="node0" presStyleIdx="6" presStyleCnt="7" custScaleX="1502111" custScaleY="597886" custLinFactX="1282911" custLinFactY="-82412" custLinFactNeighborX="13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4BDA20-2364-4633-B9D0-A5D07DD831D6}" type="pres">
      <dgm:prSet presAssocID="{81FEDEF6-ACFD-4A66-9292-5306C3AA2E6B}" presName="level2hierChild" presStyleCnt="0"/>
      <dgm:spPr/>
    </dgm:pt>
  </dgm:ptLst>
  <dgm:cxnLst>
    <dgm:cxn modelId="{A81DD344-E01C-4A87-89D0-217805158126}" srcId="{CEA79ED7-0563-44C9-AAB9-244988BBBB07}" destId="{04791700-9E9B-41CB-921B-F82F65401062}" srcOrd="5" destOrd="0" parTransId="{DCC766CE-FB6C-455C-855A-514D3A994F96}" sibTransId="{24BE33A3-8752-44FE-855F-AE2BB1B8F3AB}"/>
    <dgm:cxn modelId="{FB456F1F-FC5F-4B73-BEF8-3C552F1C07DB}" type="presOf" srcId="{979DC236-BB84-4573-919B-C84C30501856}" destId="{237E9369-49F2-4587-89FE-EA8B2C3B68C7}" srcOrd="1" destOrd="0" presId="urn:microsoft.com/office/officeart/2005/8/layout/hierarchy2"/>
    <dgm:cxn modelId="{C1984BFA-51E3-45DF-8158-091F24F03B63}" type="presOf" srcId="{02B014F3-123C-47A7-884D-D61FA751C00D}" destId="{2AF67EC9-9794-4A1C-A3CF-DB02000CEA70}" srcOrd="0" destOrd="0" presId="urn:microsoft.com/office/officeart/2005/8/layout/hierarchy2"/>
    <dgm:cxn modelId="{F94A06E2-2FD8-4CFC-A1BD-AFC6F50BE56B}" type="presOf" srcId="{C27871F4-6EED-460A-A8AC-49ED8D534F5D}" destId="{BCC764F6-F96E-41BA-AD36-5B691B78C2FA}" srcOrd="1" destOrd="0" presId="urn:microsoft.com/office/officeart/2005/8/layout/hierarchy2"/>
    <dgm:cxn modelId="{326B765D-E6BE-4F9B-84EF-77C62877F8C8}" srcId="{07F35A43-EEDE-4F2D-A943-4EA7267AAD06}" destId="{23ED2256-4B60-4DA5-99D1-B017508DCE38}" srcOrd="0" destOrd="0" parTransId="{979DC236-BB84-4573-919B-C84C30501856}" sibTransId="{D7C1B1F2-69AE-4CF1-BDB9-4A7A2E9F6E7D}"/>
    <dgm:cxn modelId="{6F97CD22-B836-443C-91FD-F2391149553E}" type="presOf" srcId="{AEA53AAD-C55F-4448-A867-B3CAA92A495F}" destId="{5F006395-776C-4CDC-A708-59FB516F9572}" srcOrd="0" destOrd="0" presId="urn:microsoft.com/office/officeart/2005/8/layout/hierarchy2"/>
    <dgm:cxn modelId="{3FFDB629-BE6C-4BEC-BC8C-127430629B57}" srcId="{CEA79ED7-0563-44C9-AAB9-244988BBBB07}" destId="{81FEDEF6-ACFD-4A66-9292-5306C3AA2E6B}" srcOrd="6" destOrd="0" parTransId="{84384461-5818-4D65-8C90-B19E2699B446}" sibTransId="{38F0899D-4269-41D0-AFE4-872E6E837C0C}"/>
    <dgm:cxn modelId="{A0071A58-7E66-428A-B50E-2DF94CB9F392}" type="presOf" srcId="{81FEDEF6-ACFD-4A66-9292-5306C3AA2E6B}" destId="{1084B5BD-433E-4130-A6B2-56AF59A514DB}" srcOrd="0" destOrd="0" presId="urn:microsoft.com/office/officeart/2005/8/layout/hierarchy2"/>
    <dgm:cxn modelId="{71C0687E-30B0-4B83-8C10-3BED0CAED745}" type="presOf" srcId="{4C06B799-2DAF-486B-B4FD-8C45182DD9C3}" destId="{8BC1CC37-B45C-4354-9508-7251501A1215}" srcOrd="1" destOrd="0" presId="urn:microsoft.com/office/officeart/2005/8/layout/hierarchy2"/>
    <dgm:cxn modelId="{E2277588-533F-4A50-8132-51DDB69A7275}" type="presOf" srcId="{0786439A-9594-438C-9D82-48D750538B7C}" destId="{EC364EAF-32DC-4175-909F-07BB51D03439}" srcOrd="0" destOrd="0" presId="urn:microsoft.com/office/officeart/2005/8/layout/hierarchy2"/>
    <dgm:cxn modelId="{84E028E1-07EE-497B-8F0E-9162DB60BC0D}" srcId="{ABC5BC93-FE9E-485F-B369-D0363C2FC5A3}" destId="{BD779A3C-2537-4094-89A7-D874F45F007F}" srcOrd="3" destOrd="0" parTransId="{3F54895C-E9F1-488D-9F29-B308DE141FBA}" sibTransId="{D09C7C9E-E3CF-4378-83A3-C43424B88516}"/>
    <dgm:cxn modelId="{48FFC069-1C5E-461F-8DAD-EBA513A5D483}" srcId="{CEA79ED7-0563-44C9-AAB9-244988BBBB07}" destId="{DD858780-E77B-4187-B56C-C0D444D021F9}" srcOrd="4" destOrd="0" parTransId="{203B1437-4AE7-40EA-9B0B-66AB39B15144}" sibTransId="{B3A66616-8E39-4323-A76E-87122EE29868}"/>
    <dgm:cxn modelId="{6BB5C6D0-E11B-46B1-95BD-D1AED788775D}" type="presOf" srcId="{CEA79ED7-0563-44C9-AAB9-244988BBBB07}" destId="{77438E2B-583A-4E76-B4EA-0C828B51EF1D}" srcOrd="0" destOrd="0" presId="urn:microsoft.com/office/officeart/2005/8/layout/hierarchy2"/>
    <dgm:cxn modelId="{D44F63A0-D5C2-453F-A798-18A3CF2C3FAB}" type="presOf" srcId="{D7A504D7-81E0-4720-9903-A7C596CE2D39}" destId="{0AF97AD2-076C-487A-BCF1-52ED0D95C650}" srcOrd="0" destOrd="0" presId="urn:microsoft.com/office/officeart/2005/8/layout/hierarchy2"/>
    <dgm:cxn modelId="{4D9932C7-BF4F-4C11-B947-C8167C785011}" type="presOf" srcId="{8794588A-A156-4A96-AF1F-8341A1FDFD9A}" destId="{2F4B492E-FB7B-4806-8F6B-869E855A8643}" srcOrd="0" destOrd="0" presId="urn:microsoft.com/office/officeart/2005/8/layout/hierarchy2"/>
    <dgm:cxn modelId="{E3FC9445-D1E5-4536-9C0A-687963840A78}" type="presOf" srcId="{4C06B799-2DAF-486B-B4FD-8C45182DD9C3}" destId="{AC6DA15E-CDF6-4E82-9D82-D3ED6A365250}" srcOrd="0" destOrd="0" presId="urn:microsoft.com/office/officeart/2005/8/layout/hierarchy2"/>
    <dgm:cxn modelId="{3700A5FA-CAF2-474D-91B4-1FF43D6328B7}" type="presOf" srcId="{ABC5BC93-FE9E-485F-B369-D0363C2FC5A3}" destId="{CC516675-8974-4EF9-AAF2-C3F77EB31E13}" srcOrd="0" destOrd="0" presId="urn:microsoft.com/office/officeart/2005/8/layout/hierarchy2"/>
    <dgm:cxn modelId="{11CB2584-F78F-41F4-9659-E37CD117D8CA}" srcId="{BD779A3C-2537-4094-89A7-D874F45F007F}" destId="{25B42CF6-741D-49C0-9460-D5E9E9160C98}" srcOrd="0" destOrd="0" parTransId="{AEA53AAD-C55F-4448-A867-B3CAA92A495F}" sibTransId="{96988C52-0745-41D1-AC39-C50023624388}"/>
    <dgm:cxn modelId="{2EFDEDE8-C5EE-47A2-8AD2-C86EF79CE9AF}" srcId="{ABC5BC93-FE9E-485F-B369-D0363C2FC5A3}" destId="{07F35A43-EEDE-4F2D-A943-4EA7267AAD06}" srcOrd="1" destOrd="0" parTransId="{4C06B799-2DAF-486B-B4FD-8C45182DD9C3}" sibTransId="{11C1433F-2D06-40A8-A407-F09C8AB00D3D}"/>
    <dgm:cxn modelId="{89FE8758-6D36-4CA0-B457-271717F3EB39}" type="presOf" srcId="{979DC236-BB84-4573-919B-C84C30501856}" destId="{F59D8B0F-2D0B-466F-8705-7A1A5F4364FF}" srcOrd="0" destOrd="0" presId="urn:microsoft.com/office/officeart/2005/8/layout/hierarchy2"/>
    <dgm:cxn modelId="{149D473D-6F07-4FBB-A0B4-539A889BB569}" type="presOf" srcId="{C27871F4-6EED-460A-A8AC-49ED8D534F5D}" destId="{AEB74934-3515-4526-8DD3-B30AF57D4DCE}" srcOrd="0" destOrd="0" presId="urn:microsoft.com/office/officeart/2005/8/layout/hierarchy2"/>
    <dgm:cxn modelId="{E44D673E-B2A6-481E-8810-0BE7F5C7AA2A}" srcId="{ABC5BC93-FE9E-485F-B369-D0363C2FC5A3}" destId="{D7A504D7-81E0-4720-9903-A7C596CE2D39}" srcOrd="2" destOrd="0" parTransId="{C27871F4-6EED-460A-A8AC-49ED8D534F5D}" sibTransId="{CA7AEF43-5A4A-4978-B215-2E5CB5A98CF7}"/>
    <dgm:cxn modelId="{E5DEA91C-8FCD-4D29-949B-FB8A62FD4A67}" type="presOf" srcId="{04791700-9E9B-41CB-921B-F82F65401062}" destId="{2C07B250-AC9C-4F86-B098-8FE85861F91E}" srcOrd="0" destOrd="0" presId="urn:microsoft.com/office/officeart/2005/8/layout/hierarchy2"/>
    <dgm:cxn modelId="{95E59615-43E5-4E0F-90E3-C33CD48734A8}" srcId="{ABC5BC93-FE9E-485F-B369-D0363C2FC5A3}" destId="{02B014F3-123C-47A7-884D-D61FA751C00D}" srcOrd="0" destOrd="0" parTransId="{F79EF983-3D88-4D9D-A9DA-8C1DF4A64B84}" sibTransId="{33C110AE-D396-47FF-BED7-20D94BD5F92B}"/>
    <dgm:cxn modelId="{78CB6965-30F2-4B20-857A-3DA518A6DCB7}" type="presOf" srcId="{AEA53AAD-C55F-4448-A867-B3CAA92A495F}" destId="{354545D5-6D6E-4612-98EC-01CE743885A7}" srcOrd="1" destOrd="0" presId="urn:microsoft.com/office/officeart/2005/8/layout/hierarchy2"/>
    <dgm:cxn modelId="{86D6DCB1-F543-4665-ADD8-184C5F338CFF}" srcId="{CEA79ED7-0563-44C9-AAB9-244988BBBB07}" destId="{B0F23004-A686-49F3-A1EB-797D2A97C36F}" srcOrd="2" destOrd="0" parTransId="{77FA4710-40BE-41B8-8BC2-B743800977F4}" sibTransId="{D392F8B8-3656-4394-8D0A-7C4D76C1182C}"/>
    <dgm:cxn modelId="{60245BB4-DD8A-4DE7-8C59-95A05919603A}" type="presOf" srcId="{07F35A43-EEDE-4F2D-A943-4EA7267AAD06}" destId="{A8526C6A-CBDF-45A3-B064-B3770A6FFDEF}" srcOrd="0" destOrd="0" presId="urn:microsoft.com/office/officeart/2005/8/layout/hierarchy2"/>
    <dgm:cxn modelId="{3B2ED272-9650-496F-8517-8555F9696411}" type="presOf" srcId="{F79EF983-3D88-4D9D-A9DA-8C1DF4A64B84}" destId="{66838BD4-F25E-42E3-9D8C-9071E352F04A}" srcOrd="1" destOrd="0" presId="urn:microsoft.com/office/officeart/2005/8/layout/hierarchy2"/>
    <dgm:cxn modelId="{7885050F-07E7-4695-B75A-81F16AC834D3}" type="presOf" srcId="{DD858780-E77B-4187-B56C-C0D444D021F9}" destId="{26A72231-CE32-4740-923C-5E125F6F724A}" srcOrd="0" destOrd="0" presId="urn:microsoft.com/office/officeart/2005/8/layout/hierarchy2"/>
    <dgm:cxn modelId="{EA20F3A9-8620-4CA5-BC30-F204EECBEF8B}" type="presOf" srcId="{23ED2256-4B60-4DA5-99D1-B017508DCE38}" destId="{D1765556-0788-4329-8F47-0BA1465D2445}" srcOrd="0" destOrd="0" presId="urn:microsoft.com/office/officeart/2005/8/layout/hierarchy2"/>
    <dgm:cxn modelId="{A12215A0-D3A6-4F5B-A7F2-FAD30B7453F3}" srcId="{CEA79ED7-0563-44C9-AAB9-244988BBBB07}" destId="{8794588A-A156-4A96-AF1F-8341A1FDFD9A}" srcOrd="0" destOrd="0" parTransId="{3B06FE2F-D245-492B-A410-788056A7F94E}" sibTransId="{90777AEA-AB6A-442E-A91E-2A6BE0A44DF2}"/>
    <dgm:cxn modelId="{81913C9C-25E3-443F-A82A-FACA5680BE43}" type="presOf" srcId="{B0F23004-A686-49F3-A1EB-797D2A97C36F}" destId="{41217AFB-D384-4945-A52F-D89DF9B0F3B0}" srcOrd="0" destOrd="0" presId="urn:microsoft.com/office/officeart/2005/8/layout/hierarchy2"/>
    <dgm:cxn modelId="{1E6C78F3-1188-4416-BEB6-F31CF2CFE4A7}" type="presOf" srcId="{3F54895C-E9F1-488D-9F29-B308DE141FBA}" destId="{C225EBB4-2346-4400-9BC5-B368B123A3CB}" srcOrd="1" destOrd="0" presId="urn:microsoft.com/office/officeart/2005/8/layout/hierarchy2"/>
    <dgm:cxn modelId="{FAEBC78E-185F-4C03-B36C-C6C06E587BAE}" srcId="{CEA79ED7-0563-44C9-AAB9-244988BBBB07}" destId="{0786439A-9594-438C-9D82-48D750538B7C}" srcOrd="3" destOrd="0" parTransId="{6057BC18-4D3F-4FCD-9455-116E7DBBCC79}" sibTransId="{7F24DA55-3E7E-424F-A993-7CB30D494130}"/>
    <dgm:cxn modelId="{2F7193E5-8D1C-493A-9A15-A524F123C389}" type="presOf" srcId="{3F54895C-E9F1-488D-9F29-B308DE141FBA}" destId="{C544F758-6C91-488D-9D26-CC699A9A2355}" srcOrd="0" destOrd="0" presId="urn:microsoft.com/office/officeart/2005/8/layout/hierarchy2"/>
    <dgm:cxn modelId="{3180E901-FDF2-46FE-B278-C371C81BB4D6}" type="presOf" srcId="{BD779A3C-2537-4094-89A7-D874F45F007F}" destId="{FB371689-CD65-4373-AD1E-024ECC89B011}" srcOrd="0" destOrd="0" presId="urn:microsoft.com/office/officeart/2005/8/layout/hierarchy2"/>
    <dgm:cxn modelId="{97D3983E-2FCC-44B7-A6AD-6D6AE2755BFE}" type="presOf" srcId="{F79EF983-3D88-4D9D-A9DA-8C1DF4A64B84}" destId="{BDBAFF07-3D68-417F-8819-C81AA1190290}" srcOrd="0" destOrd="0" presId="urn:microsoft.com/office/officeart/2005/8/layout/hierarchy2"/>
    <dgm:cxn modelId="{587A2F6D-F04B-4725-B5CF-43A0716B3719}" srcId="{CEA79ED7-0563-44C9-AAB9-244988BBBB07}" destId="{ABC5BC93-FE9E-485F-B369-D0363C2FC5A3}" srcOrd="1" destOrd="0" parTransId="{E385C0E9-9BAF-4517-9528-094BE24AD48D}" sibTransId="{C0BCE7CE-85B9-445C-A6D0-76A5F9C658AB}"/>
    <dgm:cxn modelId="{4D0E8C2F-A733-4A78-B0C0-7FE71590BF56}" type="presOf" srcId="{25B42CF6-741D-49C0-9460-D5E9E9160C98}" destId="{FA1BB330-D8BB-4A54-8014-B380E978C8E5}" srcOrd="0" destOrd="0" presId="urn:microsoft.com/office/officeart/2005/8/layout/hierarchy2"/>
    <dgm:cxn modelId="{236CC42E-DA56-4DFE-8A10-B33B3B0BB17C}" type="presParOf" srcId="{77438E2B-583A-4E76-B4EA-0C828B51EF1D}" destId="{303027CA-CC48-4466-A8A0-B551533B2974}" srcOrd="0" destOrd="0" presId="urn:microsoft.com/office/officeart/2005/8/layout/hierarchy2"/>
    <dgm:cxn modelId="{0B9D8896-D631-4448-B66A-C9BC176F98BE}" type="presParOf" srcId="{303027CA-CC48-4466-A8A0-B551533B2974}" destId="{2F4B492E-FB7B-4806-8F6B-869E855A8643}" srcOrd="0" destOrd="0" presId="urn:microsoft.com/office/officeart/2005/8/layout/hierarchy2"/>
    <dgm:cxn modelId="{E2D8B5CB-FDE2-45E6-9D90-AE9A51653C9D}" type="presParOf" srcId="{303027CA-CC48-4466-A8A0-B551533B2974}" destId="{28638C73-C953-400F-9DE0-4FB7A80B3566}" srcOrd="1" destOrd="0" presId="urn:microsoft.com/office/officeart/2005/8/layout/hierarchy2"/>
    <dgm:cxn modelId="{9BD55DBB-8E71-493D-8863-85283BE82DDD}" type="presParOf" srcId="{77438E2B-583A-4E76-B4EA-0C828B51EF1D}" destId="{EA75127C-17D9-4723-9379-16DB3A7C8F5C}" srcOrd="1" destOrd="0" presId="urn:microsoft.com/office/officeart/2005/8/layout/hierarchy2"/>
    <dgm:cxn modelId="{211022FD-23D6-4B8D-B55D-7B711C368AB4}" type="presParOf" srcId="{EA75127C-17D9-4723-9379-16DB3A7C8F5C}" destId="{CC516675-8974-4EF9-AAF2-C3F77EB31E13}" srcOrd="0" destOrd="0" presId="urn:microsoft.com/office/officeart/2005/8/layout/hierarchy2"/>
    <dgm:cxn modelId="{E9C55E06-6D83-446A-866D-E3FD63D23F10}" type="presParOf" srcId="{EA75127C-17D9-4723-9379-16DB3A7C8F5C}" destId="{4B5F0FF1-E371-407E-B3AF-80B0EB7C4147}" srcOrd="1" destOrd="0" presId="urn:microsoft.com/office/officeart/2005/8/layout/hierarchy2"/>
    <dgm:cxn modelId="{857DFCBD-9DED-4649-9A94-7A7C68F1DE8F}" type="presParOf" srcId="{4B5F0FF1-E371-407E-B3AF-80B0EB7C4147}" destId="{BDBAFF07-3D68-417F-8819-C81AA1190290}" srcOrd="0" destOrd="0" presId="urn:microsoft.com/office/officeart/2005/8/layout/hierarchy2"/>
    <dgm:cxn modelId="{1929ED70-F8EF-4BFF-9B68-DE49BD4E2C2A}" type="presParOf" srcId="{BDBAFF07-3D68-417F-8819-C81AA1190290}" destId="{66838BD4-F25E-42E3-9D8C-9071E352F04A}" srcOrd="0" destOrd="0" presId="urn:microsoft.com/office/officeart/2005/8/layout/hierarchy2"/>
    <dgm:cxn modelId="{AB33E360-EE4E-4372-BCC1-C801ACFBC453}" type="presParOf" srcId="{4B5F0FF1-E371-407E-B3AF-80B0EB7C4147}" destId="{50F126A2-232A-4D91-9335-9CB161245864}" srcOrd="1" destOrd="0" presId="urn:microsoft.com/office/officeart/2005/8/layout/hierarchy2"/>
    <dgm:cxn modelId="{B75EF7C2-1029-4137-A304-844A079FBF2C}" type="presParOf" srcId="{50F126A2-232A-4D91-9335-9CB161245864}" destId="{2AF67EC9-9794-4A1C-A3CF-DB02000CEA70}" srcOrd="0" destOrd="0" presId="urn:microsoft.com/office/officeart/2005/8/layout/hierarchy2"/>
    <dgm:cxn modelId="{31D3066D-98E8-4F0A-8D32-0ACEB9066136}" type="presParOf" srcId="{50F126A2-232A-4D91-9335-9CB161245864}" destId="{3E9A8AC6-94F2-40BF-A1E0-3DF464F8B509}" srcOrd="1" destOrd="0" presId="urn:microsoft.com/office/officeart/2005/8/layout/hierarchy2"/>
    <dgm:cxn modelId="{C438CAFC-56F8-4F64-A8A6-4B59BCADDE12}" type="presParOf" srcId="{4B5F0FF1-E371-407E-B3AF-80B0EB7C4147}" destId="{AC6DA15E-CDF6-4E82-9D82-D3ED6A365250}" srcOrd="2" destOrd="0" presId="urn:microsoft.com/office/officeart/2005/8/layout/hierarchy2"/>
    <dgm:cxn modelId="{EA8BA42E-9E75-41D5-97EA-D2E6A69F8278}" type="presParOf" srcId="{AC6DA15E-CDF6-4E82-9D82-D3ED6A365250}" destId="{8BC1CC37-B45C-4354-9508-7251501A1215}" srcOrd="0" destOrd="0" presId="urn:microsoft.com/office/officeart/2005/8/layout/hierarchy2"/>
    <dgm:cxn modelId="{F6F9D2B3-9CA0-40D1-A1A9-BD57E3FEE8B3}" type="presParOf" srcId="{4B5F0FF1-E371-407E-B3AF-80B0EB7C4147}" destId="{3D55EAFE-6AEA-4632-A3C9-0A9137B1F364}" srcOrd="3" destOrd="0" presId="urn:microsoft.com/office/officeart/2005/8/layout/hierarchy2"/>
    <dgm:cxn modelId="{829B1777-7DC2-4364-B587-CDC194F2A568}" type="presParOf" srcId="{3D55EAFE-6AEA-4632-A3C9-0A9137B1F364}" destId="{A8526C6A-CBDF-45A3-B064-B3770A6FFDEF}" srcOrd="0" destOrd="0" presId="urn:microsoft.com/office/officeart/2005/8/layout/hierarchy2"/>
    <dgm:cxn modelId="{B7D1979D-C142-4CE4-9096-0229D400A6FC}" type="presParOf" srcId="{3D55EAFE-6AEA-4632-A3C9-0A9137B1F364}" destId="{A1895029-3AF8-4740-B866-7EDF5E4BF4FC}" srcOrd="1" destOrd="0" presId="urn:microsoft.com/office/officeart/2005/8/layout/hierarchy2"/>
    <dgm:cxn modelId="{2D3E848D-8CED-4F02-BD96-F62FCFF556F9}" type="presParOf" srcId="{A1895029-3AF8-4740-B866-7EDF5E4BF4FC}" destId="{F59D8B0F-2D0B-466F-8705-7A1A5F4364FF}" srcOrd="0" destOrd="0" presId="urn:microsoft.com/office/officeart/2005/8/layout/hierarchy2"/>
    <dgm:cxn modelId="{5A96AD82-94F4-4C17-8FA2-60B53C0E8D52}" type="presParOf" srcId="{F59D8B0F-2D0B-466F-8705-7A1A5F4364FF}" destId="{237E9369-49F2-4587-89FE-EA8B2C3B68C7}" srcOrd="0" destOrd="0" presId="urn:microsoft.com/office/officeart/2005/8/layout/hierarchy2"/>
    <dgm:cxn modelId="{C169A219-A400-4C7D-9994-15A699BCE48B}" type="presParOf" srcId="{A1895029-3AF8-4740-B866-7EDF5E4BF4FC}" destId="{2FBE2FEF-647D-431F-BCCF-D145F6D93C3A}" srcOrd="1" destOrd="0" presId="urn:microsoft.com/office/officeart/2005/8/layout/hierarchy2"/>
    <dgm:cxn modelId="{1B0964D8-B224-4CD6-BAF5-D7745D212CFC}" type="presParOf" srcId="{2FBE2FEF-647D-431F-BCCF-D145F6D93C3A}" destId="{D1765556-0788-4329-8F47-0BA1465D2445}" srcOrd="0" destOrd="0" presId="urn:microsoft.com/office/officeart/2005/8/layout/hierarchy2"/>
    <dgm:cxn modelId="{54B03CB7-A391-4781-B186-9BFB70D821D7}" type="presParOf" srcId="{2FBE2FEF-647D-431F-BCCF-D145F6D93C3A}" destId="{0EDD2A7E-73B8-4CBE-A6C4-99FBE6D23020}" srcOrd="1" destOrd="0" presId="urn:microsoft.com/office/officeart/2005/8/layout/hierarchy2"/>
    <dgm:cxn modelId="{86FB5A27-A906-4B01-9322-703A56CA04C9}" type="presParOf" srcId="{4B5F0FF1-E371-407E-B3AF-80B0EB7C4147}" destId="{AEB74934-3515-4526-8DD3-B30AF57D4DCE}" srcOrd="4" destOrd="0" presId="urn:microsoft.com/office/officeart/2005/8/layout/hierarchy2"/>
    <dgm:cxn modelId="{1C1870BE-F777-482C-BC40-CD537B11658E}" type="presParOf" srcId="{AEB74934-3515-4526-8DD3-B30AF57D4DCE}" destId="{BCC764F6-F96E-41BA-AD36-5B691B78C2FA}" srcOrd="0" destOrd="0" presId="urn:microsoft.com/office/officeart/2005/8/layout/hierarchy2"/>
    <dgm:cxn modelId="{588FEF7E-19C2-4D97-B19C-AF7F2B210187}" type="presParOf" srcId="{4B5F0FF1-E371-407E-B3AF-80B0EB7C4147}" destId="{84682193-6EDD-425E-A1F3-A71C41B1E00B}" srcOrd="5" destOrd="0" presId="urn:microsoft.com/office/officeart/2005/8/layout/hierarchy2"/>
    <dgm:cxn modelId="{8E44B67B-0A4F-48BA-B929-DE814855FECE}" type="presParOf" srcId="{84682193-6EDD-425E-A1F3-A71C41B1E00B}" destId="{0AF97AD2-076C-487A-BCF1-52ED0D95C650}" srcOrd="0" destOrd="0" presId="urn:microsoft.com/office/officeart/2005/8/layout/hierarchy2"/>
    <dgm:cxn modelId="{D0E004D4-D40B-4DE2-A131-EA4463FD3876}" type="presParOf" srcId="{84682193-6EDD-425E-A1F3-A71C41B1E00B}" destId="{D6890798-0EA6-4062-84ED-160E222EC314}" srcOrd="1" destOrd="0" presId="urn:microsoft.com/office/officeart/2005/8/layout/hierarchy2"/>
    <dgm:cxn modelId="{FF98E30F-F354-40F0-9F0A-98D405E47C2B}" type="presParOf" srcId="{4B5F0FF1-E371-407E-B3AF-80B0EB7C4147}" destId="{C544F758-6C91-488D-9D26-CC699A9A2355}" srcOrd="6" destOrd="0" presId="urn:microsoft.com/office/officeart/2005/8/layout/hierarchy2"/>
    <dgm:cxn modelId="{C385FE8B-97E8-4E20-AD70-F891CD2CA325}" type="presParOf" srcId="{C544F758-6C91-488D-9D26-CC699A9A2355}" destId="{C225EBB4-2346-4400-9BC5-B368B123A3CB}" srcOrd="0" destOrd="0" presId="urn:microsoft.com/office/officeart/2005/8/layout/hierarchy2"/>
    <dgm:cxn modelId="{3D1E8DDA-3198-412D-9ACA-721712743B21}" type="presParOf" srcId="{4B5F0FF1-E371-407E-B3AF-80B0EB7C4147}" destId="{984FB7F1-3404-4B8B-8CFD-1F66205E5576}" srcOrd="7" destOrd="0" presId="urn:microsoft.com/office/officeart/2005/8/layout/hierarchy2"/>
    <dgm:cxn modelId="{0DF56455-5E9D-4B45-B84F-5D4EA26DA587}" type="presParOf" srcId="{984FB7F1-3404-4B8B-8CFD-1F66205E5576}" destId="{FB371689-CD65-4373-AD1E-024ECC89B011}" srcOrd="0" destOrd="0" presId="urn:microsoft.com/office/officeart/2005/8/layout/hierarchy2"/>
    <dgm:cxn modelId="{F6B38DE5-A340-4732-85A8-AECB13CA8B2F}" type="presParOf" srcId="{984FB7F1-3404-4B8B-8CFD-1F66205E5576}" destId="{8AB636AD-9085-4C3E-AD66-45BED7344F63}" srcOrd="1" destOrd="0" presId="urn:microsoft.com/office/officeart/2005/8/layout/hierarchy2"/>
    <dgm:cxn modelId="{D79C51D8-44FD-435C-AB09-22FF2B323011}" type="presParOf" srcId="{8AB636AD-9085-4C3E-AD66-45BED7344F63}" destId="{5F006395-776C-4CDC-A708-59FB516F9572}" srcOrd="0" destOrd="0" presId="urn:microsoft.com/office/officeart/2005/8/layout/hierarchy2"/>
    <dgm:cxn modelId="{9CA49AD8-0B5D-48FA-BC2C-9EB6B8D52A45}" type="presParOf" srcId="{5F006395-776C-4CDC-A708-59FB516F9572}" destId="{354545D5-6D6E-4612-98EC-01CE743885A7}" srcOrd="0" destOrd="0" presId="urn:microsoft.com/office/officeart/2005/8/layout/hierarchy2"/>
    <dgm:cxn modelId="{776870B3-B6B2-4461-8A99-08F665994D32}" type="presParOf" srcId="{8AB636AD-9085-4C3E-AD66-45BED7344F63}" destId="{7A477DAB-5EFD-4D1C-AE3E-5063F97EC79B}" srcOrd="1" destOrd="0" presId="urn:microsoft.com/office/officeart/2005/8/layout/hierarchy2"/>
    <dgm:cxn modelId="{B86FBD5E-527B-4CDB-B593-FEB52F9499B3}" type="presParOf" srcId="{7A477DAB-5EFD-4D1C-AE3E-5063F97EC79B}" destId="{FA1BB330-D8BB-4A54-8014-B380E978C8E5}" srcOrd="0" destOrd="0" presId="urn:microsoft.com/office/officeart/2005/8/layout/hierarchy2"/>
    <dgm:cxn modelId="{46ECAB67-B17C-4EEC-82D4-7D73E9836499}" type="presParOf" srcId="{7A477DAB-5EFD-4D1C-AE3E-5063F97EC79B}" destId="{8692468C-2BC9-4BFB-8E32-B21446FB660C}" srcOrd="1" destOrd="0" presId="urn:microsoft.com/office/officeart/2005/8/layout/hierarchy2"/>
    <dgm:cxn modelId="{6B2AEF09-A309-4B98-BBA7-502D0F1DB124}" type="presParOf" srcId="{77438E2B-583A-4E76-B4EA-0C828B51EF1D}" destId="{CA5A4BD9-346A-4440-A450-68B9365E02E2}" srcOrd="2" destOrd="0" presId="urn:microsoft.com/office/officeart/2005/8/layout/hierarchy2"/>
    <dgm:cxn modelId="{60799034-1537-4811-A591-BF406047A073}" type="presParOf" srcId="{CA5A4BD9-346A-4440-A450-68B9365E02E2}" destId="{41217AFB-D384-4945-A52F-D89DF9B0F3B0}" srcOrd="0" destOrd="0" presId="urn:microsoft.com/office/officeart/2005/8/layout/hierarchy2"/>
    <dgm:cxn modelId="{AE21911E-652E-4474-AA68-3FB3461AF75A}" type="presParOf" srcId="{CA5A4BD9-346A-4440-A450-68B9365E02E2}" destId="{8252CB7D-5088-4D65-8B2D-F28EF67C598C}" srcOrd="1" destOrd="0" presId="urn:microsoft.com/office/officeart/2005/8/layout/hierarchy2"/>
    <dgm:cxn modelId="{CC0E9BCA-7CE3-47A1-8FAD-F35FBD658B29}" type="presParOf" srcId="{77438E2B-583A-4E76-B4EA-0C828B51EF1D}" destId="{AB432C45-BCA5-41AC-AB45-ECF00D41703D}" srcOrd="3" destOrd="0" presId="urn:microsoft.com/office/officeart/2005/8/layout/hierarchy2"/>
    <dgm:cxn modelId="{494A2E30-D219-4737-A1AD-9ACB49CFE674}" type="presParOf" srcId="{AB432C45-BCA5-41AC-AB45-ECF00D41703D}" destId="{EC364EAF-32DC-4175-909F-07BB51D03439}" srcOrd="0" destOrd="0" presId="urn:microsoft.com/office/officeart/2005/8/layout/hierarchy2"/>
    <dgm:cxn modelId="{FC419734-51F1-46C9-A6F9-520BC731C9ED}" type="presParOf" srcId="{AB432C45-BCA5-41AC-AB45-ECF00D41703D}" destId="{867485CB-7D5F-41C5-9E86-429C5D060F7C}" srcOrd="1" destOrd="0" presId="urn:microsoft.com/office/officeart/2005/8/layout/hierarchy2"/>
    <dgm:cxn modelId="{B46102D5-0C6F-41F3-BDC8-B8D15041666D}" type="presParOf" srcId="{77438E2B-583A-4E76-B4EA-0C828B51EF1D}" destId="{79253286-E490-4C31-805D-27ADE5D6AB6B}" srcOrd="4" destOrd="0" presId="urn:microsoft.com/office/officeart/2005/8/layout/hierarchy2"/>
    <dgm:cxn modelId="{FD065CAB-341C-4A9F-B2B5-162094A6E3E5}" type="presParOf" srcId="{79253286-E490-4C31-805D-27ADE5D6AB6B}" destId="{26A72231-CE32-4740-923C-5E125F6F724A}" srcOrd="0" destOrd="0" presId="urn:microsoft.com/office/officeart/2005/8/layout/hierarchy2"/>
    <dgm:cxn modelId="{A9E617F4-1424-4FA8-B950-32B1E580189F}" type="presParOf" srcId="{79253286-E490-4C31-805D-27ADE5D6AB6B}" destId="{4E28D212-641E-495C-B4AC-09598254FE47}" srcOrd="1" destOrd="0" presId="urn:microsoft.com/office/officeart/2005/8/layout/hierarchy2"/>
    <dgm:cxn modelId="{279DF267-41F4-4086-9B1E-C47E28344F28}" type="presParOf" srcId="{77438E2B-583A-4E76-B4EA-0C828B51EF1D}" destId="{24E86ABF-F892-4ABC-9726-73BA5C531F0D}" srcOrd="5" destOrd="0" presId="urn:microsoft.com/office/officeart/2005/8/layout/hierarchy2"/>
    <dgm:cxn modelId="{C285F598-3E6C-47CA-846D-65AF6D016D36}" type="presParOf" srcId="{24E86ABF-F892-4ABC-9726-73BA5C531F0D}" destId="{2C07B250-AC9C-4F86-B098-8FE85861F91E}" srcOrd="0" destOrd="0" presId="urn:microsoft.com/office/officeart/2005/8/layout/hierarchy2"/>
    <dgm:cxn modelId="{1295A305-69F2-46B6-9FCD-59C6E4408F5C}" type="presParOf" srcId="{24E86ABF-F892-4ABC-9726-73BA5C531F0D}" destId="{8F0131CC-8C24-4B7A-AB3B-0F73B7694355}" srcOrd="1" destOrd="0" presId="urn:microsoft.com/office/officeart/2005/8/layout/hierarchy2"/>
    <dgm:cxn modelId="{6FAF429C-4222-40FB-9E4E-3AE64752A971}" type="presParOf" srcId="{77438E2B-583A-4E76-B4EA-0C828B51EF1D}" destId="{5C1AFDAB-FC8A-478D-994C-9D17CBE7C3BF}" srcOrd="6" destOrd="0" presId="urn:microsoft.com/office/officeart/2005/8/layout/hierarchy2"/>
    <dgm:cxn modelId="{703DE660-B12B-4959-A29E-E1FDC0AD1AA7}" type="presParOf" srcId="{5C1AFDAB-FC8A-478D-994C-9D17CBE7C3BF}" destId="{1084B5BD-433E-4130-A6B2-56AF59A514DB}" srcOrd="0" destOrd="0" presId="urn:microsoft.com/office/officeart/2005/8/layout/hierarchy2"/>
    <dgm:cxn modelId="{B1BDA16F-C655-4D6E-80BF-A72F004E5FC7}" type="presParOf" srcId="{5C1AFDAB-FC8A-478D-994C-9D17CBE7C3BF}" destId="{834BDA20-2364-4633-B9D0-A5D07DD831D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4B492E-FB7B-4806-8F6B-869E855A8643}">
      <dsp:nvSpPr>
        <dsp:cNvPr id="0" name=""/>
        <dsp:cNvSpPr/>
      </dsp:nvSpPr>
      <dsp:spPr>
        <a:xfrm>
          <a:off x="4419602" y="19304"/>
          <a:ext cx="969789" cy="151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безвозмездное перечисление (передача) активов</a:t>
          </a:r>
          <a:endParaRPr lang="ru-RU" sz="500" kern="1200" dirty="0"/>
        </a:p>
      </dsp:txBody>
      <dsp:txXfrm>
        <a:off x="4419602" y="19304"/>
        <a:ext cx="969789" cy="151637"/>
      </dsp:txXfrm>
    </dsp:sp>
    <dsp:sp modelId="{CC516675-8974-4EF9-AAF2-C3F77EB31E13}">
      <dsp:nvSpPr>
        <dsp:cNvPr id="0" name=""/>
        <dsp:cNvSpPr/>
      </dsp:nvSpPr>
      <dsp:spPr>
        <a:xfrm>
          <a:off x="152402" y="797303"/>
          <a:ext cx="900019" cy="6143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Сведения по каждой связанной стороне, информация об операциях которой подлежит раскрытию</a:t>
          </a:r>
          <a:endParaRPr lang="ru-RU" sz="700" kern="1200" dirty="0"/>
        </a:p>
      </dsp:txBody>
      <dsp:txXfrm>
        <a:off x="152402" y="797303"/>
        <a:ext cx="900019" cy="614331"/>
      </dsp:txXfrm>
    </dsp:sp>
    <dsp:sp modelId="{BDBAFF07-3D68-417F-8819-C81AA1190290}">
      <dsp:nvSpPr>
        <dsp:cNvPr id="0" name=""/>
        <dsp:cNvSpPr/>
      </dsp:nvSpPr>
      <dsp:spPr>
        <a:xfrm rot="19242055">
          <a:off x="883306" y="628999"/>
          <a:ext cx="1495610" cy="3665"/>
        </a:xfrm>
        <a:custGeom>
          <a:avLst/>
          <a:gdLst/>
          <a:ahLst/>
          <a:cxnLst/>
          <a:rect l="0" t="0" r="0" b="0"/>
          <a:pathLst>
            <a:path>
              <a:moveTo>
                <a:pt x="0" y="1832"/>
              </a:moveTo>
              <a:lnTo>
                <a:pt x="1495610" y="18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/>
        </a:p>
      </dsp:txBody>
      <dsp:txXfrm rot="19242055">
        <a:off x="1593721" y="593441"/>
        <a:ext cx="74780" cy="74780"/>
      </dsp:txXfrm>
    </dsp:sp>
    <dsp:sp modelId="{2AF67EC9-9794-4A1C-A3CF-DB02000CEA70}">
      <dsp:nvSpPr>
        <dsp:cNvPr id="0" name=""/>
        <dsp:cNvSpPr/>
      </dsp:nvSpPr>
      <dsp:spPr>
        <a:xfrm>
          <a:off x="2209801" y="35303"/>
          <a:ext cx="1008465" cy="243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описание характера отношений субъекта отчетности и связанной стороны </a:t>
          </a:r>
          <a:endParaRPr lang="ru-RU" sz="500" kern="1200" dirty="0"/>
        </a:p>
      </dsp:txBody>
      <dsp:txXfrm>
        <a:off x="2209801" y="35303"/>
        <a:ext cx="1008465" cy="243784"/>
      </dsp:txXfrm>
    </dsp:sp>
    <dsp:sp modelId="{AC6DA15E-CDF6-4E82-9D82-D3ED6A365250}">
      <dsp:nvSpPr>
        <dsp:cNvPr id="0" name=""/>
        <dsp:cNvSpPr/>
      </dsp:nvSpPr>
      <dsp:spPr>
        <a:xfrm rot="20098564">
          <a:off x="996420" y="850279"/>
          <a:ext cx="1193181" cy="3665"/>
        </a:xfrm>
        <a:custGeom>
          <a:avLst/>
          <a:gdLst/>
          <a:ahLst/>
          <a:cxnLst/>
          <a:rect l="0" t="0" r="0" b="0"/>
          <a:pathLst>
            <a:path>
              <a:moveTo>
                <a:pt x="0" y="1832"/>
              </a:moveTo>
              <a:lnTo>
                <a:pt x="1193181" y="18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/>
        </a:p>
      </dsp:txBody>
      <dsp:txXfrm rot="20098564">
        <a:off x="1563181" y="822283"/>
        <a:ext cx="59659" cy="59659"/>
      </dsp:txXfrm>
    </dsp:sp>
    <dsp:sp modelId="{A8526C6A-CBDF-45A3-B064-B3770A6FFDEF}">
      <dsp:nvSpPr>
        <dsp:cNvPr id="0" name=""/>
        <dsp:cNvSpPr/>
      </dsp:nvSpPr>
      <dsp:spPr>
        <a:xfrm>
          <a:off x="2133600" y="492503"/>
          <a:ext cx="1054446" cy="2145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виды операций со связанными сторонами, осуществленных в отчетном периоде, в том числе:</a:t>
          </a:r>
          <a:endParaRPr lang="ru-RU" sz="500" kern="1200" dirty="0"/>
        </a:p>
      </dsp:txBody>
      <dsp:txXfrm>
        <a:off x="2133600" y="492503"/>
        <a:ext cx="1054446" cy="214506"/>
      </dsp:txXfrm>
    </dsp:sp>
    <dsp:sp modelId="{F59D8B0F-2D0B-466F-8705-7A1A5F4364FF}">
      <dsp:nvSpPr>
        <dsp:cNvPr id="0" name=""/>
        <dsp:cNvSpPr/>
      </dsp:nvSpPr>
      <dsp:spPr>
        <a:xfrm rot="20635157">
          <a:off x="3165131" y="435703"/>
          <a:ext cx="1171301" cy="3665"/>
        </a:xfrm>
        <a:custGeom>
          <a:avLst/>
          <a:gdLst/>
          <a:ahLst/>
          <a:cxnLst/>
          <a:rect l="0" t="0" r="0" b="0"/>
          <a:pathLst>
            <a:path>
              <a:moveTo>
                <a:pt x="0" y="1832"/>
              </a:moveTo>
              <a:lnTo>
                <a:pt x="1171301" y="18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/>
        </a:p>
      </dsp:txBody>
      <dsp:txXfrm rot="20635157">
        <a:off x="3721500" y="408254"/>
        <a:ext cx="58565" cy="58565"/>
      </dsp:txXfrm>
    </dsp:sp>
    <dsp:sp modelId="{D1765556-0788-4329-8F47-0BA1465D2445}">
      <dsp:nvSpPr>
        <dsp:cNvPr id="0" name=""/>
        <dsp:cNvSpPr/>
      </dsp:nvSpPr>
      <dsp:spPr>
        <a:xfrm>
          <a:off x="4313518" y="181872"/>
          <a:ext cx="1083816" cy="1868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реализация товаров, выполнение работ, оказание услуг</a:t>
          </a:r>
          <a:endParaRPr lang="ru-RU" sz="500" kern="1200" dirty="0"/>
        </a:p>
      </dsp:txBody>
      <dsp:txXfrm>
        <a:off x="4313518" y="181872"/>
        <a:ext cx="1083816" cy="186887"/>
      </dsp:txXfrm>
    </dsp:sp>
    <dsp:sp modelId="{AEB74934-3515-4526-8DD3-B30AF57D4DCE}">
      <dsp:nvSpPr>
        <dsp:cNvPr id="0" name=""/>
        <dsp:cNvSpPr/>
      </dsp:nvSpPr>
      <dsp:spPr>
        <a:xfrm rot="617449">
          <a:off x="1044681" y="1188593"/>
          <a:ext cx="962334" cy="3665"/>
        </a:xfrm>
        <a:custGeom>
          <a:avLst/>
          <a:gdLst/>
          <a:ahLst/>
          <a:cxnLst/>
          <a:rect l="0" t="0" r="0" b="0"/>
          <a:pathLst>
            <a:path>
              <a:moveTo>
                <a:pt x="0" y="1832"/>
              </a:moveTo>
              <a:lnTo>
                <a:pt x="962334" y="18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/>
        </a:p>
      </dsp:txBody>
      <dsp:txXfrm rot="617449">
        <a:off x="1501790" y="1166368"/>
        <a:ext cx="48116" cy="48116"/>
      </dsp:txXfrm>
    </dsp:sp>
    <dsp:sp modelId="{0AF97AD2-076C-487A-BCF1-52ED0D95C650}">
      <dsp:nvSpPr>
        <dsp:cNvPr id="0" name=""/>
        <dsp:cNvSpPr/>
      </dsp:nvSpPr>
      <dsp:spPr>
        <a:xfrm>
          <a:off x="1999276" y="1025903"/>
          <a:ext cx="1313475" cy="5009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Описание условий операций со связанными сторонами каждого вида с указанием отличий условий таких операций от условий аналогичных фактов  операций  с юр. и физ. лицами, которые не являются связанными сторонами субъекта отчетности</a:t>
          </a:r>
          <a:endParaRPr lang="ru-RU" sz="500" kern="1200" dirty="0"/>
        </a:p>
      </dsp:txBody>
      <dsp:txXfrm>
        <a:off x="1999276" y="1025903"/>
        <a:ext cx="1313475" cy="500962"/>
      </dsp:txXfrm>
    </dsp:sp>
    <dsp:sp modelId="{C544F758-6C91-488D-9D26-CC699A9A2355}">
      <dsp:nvSpPr>
        <dsp:cNvPr id="0" name=""/>
        <dsp:cNvSpPr/>
      </dsp:nvSpPr>
      <dsp:spPr>
        <a:xfrm rot="3066207">
          <a:off x="779762" y="1672953"/>
          <a:ext cx="1465582" cy="3665"/>
        </a:xfrm>
        <a:custGeom>
          <a:avLst/>
          <a:gdLst/>
          <a:ahLst/>
          <a:cxnLst/>
          <a:rect l="0" t="0" r="0" b="0"/>
          <a:pathLst>
            <a:path>
              <a:moveTo>
                <a:pt x="0" y="1832"/>
              </a:moveTo>
              <a:lnTo>
                <a:pt x="1465582" y="18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/>
        </a:p>
      </dsp:txBody>
      <dsp:txXfrm rot="3066207">
        <a:off x="1475914" y="1638146"/>
        <a:ext cx="73279" cy="73279"/>
      </dsp:txXfrm>
    </dsp:sp>
    <dsp:sp modelId="{FB371689-CD65-4373-AD1E-024ECC89B011}">
      <dsp:nvSpPr>
        <dsp:cNvPr id="0" name=""/>
        <dsp:cNvSpPr/>
      </dsp:nvSpPr>
      <dsp:spPr>
        <a:xfrm>
          <a:off x="1972685" y="2061179"/>
          <a:ext cx="1382655" cy="3678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объем операций со связанными сторонами каждого вида в денежном выражении с выделением сумм операций со связанными сторонами, расчеты по которым не завершены, в том числе:</a:t>
          </a:r>
          <a:endParaRPr lang="ru-RU" sz="500" kern="1200" dirty="0"/>
        </a:p>
      </dsp:txBody>
      <dsp:txXfrm>
        <a:off x="1972685" y="2061179"/>
        <a:ext cx="1382655" cy="367848"/>
      </dsp:txXfrm>
    </dsp:sp>
    <dsp:sp modelId="{5F006395-776C-4CDC-A708-59FB516F9572}">
      <dsp:nvSpPr>
        <dsp:cNvPr id="0" name=""/>
        <dsp:cNvSpPr/>
      </dsp:nvSpPr>
      <dsp:spPr>
        <a:xfrm rot="19355719">
          <a:off x="3268547" y="1986886"/>
          <a:ext cx="844147" cy="3665"/>
        </a:xfrm>
        <a:custGeom>
          <a:avLst/>
          <a:gdLst/>
          <a:ahLst/>
          <a:cxnLst/>
          <a:rect l="0" t="0" r="0" b="0"/>
          <a:pathLst>
            <a:path>
              <a:moveTo>
                <a:pt x="0" y="1832"/>
              </a:moveTo>
              <a:lnTo>
                <a:pt x="844147" y="18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/>
        </a:p>
      </dsp:txBody>
      <dsp:txXfrm rot="19355719">
        <a:off x="3669517" y="1967615"/>
        <a:ext cx="42207" cy="42207"/>
      </dsp:txXfrm>
    </dsp:sp>
    <dsp:sp modelId="{FA1BB330-D8BB-4A54-8014-B380E978C8E5}">
      <dsp:nvSpPr>
        <dsp:cNvPr id="0" name=""/>
        <dsp:cNvSpPr/>
      </dsp:nvSpPr>
      <dsp:spPr>
        <a:xfrm>
          <a:off x="4025901" y="1559303"/>
          <a:ext cx="1415168" cy="3460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описание условий и сроков осуществления (завершения) расчетов по операциям со связанными сторонами, а также формы расчетов</a:t>
          </a:r>
          <a:endParaRPr lang="ru-RU" sz="500" kern="1200" dirty="0"/>
        </a:p>
      </dsp:txBody>
      <dsp:txXfrm>
        <a:off x="4025901" y="1559303"/>
        <a:ext cx="1415168" cy="346062"/>
      </dsp:txXfrm>
    </dsp:sp>
    <dsp:sp modelId="{41217AFB-D384-4945-A52F-D89DF9B0F3B0}">
      <dsp:nvSpPr>
        <dsp:cNvPr id="0" name=""/>
        <dsp:cNvSpPr/>
      </dsp:nvSpPr>
      <dsp:spPr>
        <a:xfrm>
          <a:off x="4419602" y="416303"/>
          <a:ext cx="956223" cy="2687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предоставление (получение) кредитов, займов, ссуд</a:t>
          </a:r>
          <a:endParaRPr lang="ru-RU" sz="500" kern="1200" dirty="0"/>
        </a:p>
      </dsp:txBody>
      <dsp:txXfrm>
        <a:off x="4419602" y="416303"/>
        <a:ext cx="956223" cy="268752"/>
      </dsp:txXfrm>
    </dsp:sp>
    <dsp:sp modelId="{EC364EAF-32DC-4175-909F-07BB51D03439}">
      <dsp:nvSpPr>
        <dsp:cNvPr id="0" name=""/>
        <dsp:cNvSpPr/>
      </dsp:nvSpPr>
      <dsp:spPr>
        <a:xfrm>
          <a:off x="4200653" y="721103"/>
          <a:ext cx="1148546" cy="1416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операции с иным государственным (муниципальным) имуществом</a:t>
          </a:r>
          <a:endParaRPr lang="ru-RU" sz="500" kern="1200" dirty="0"/>
        </a:p>
      </dsp:txBody>
      <dsp:txXfrm>
        <a:off x="4200653" y="721103"/>
        <a:ext cx="1148546" cy="141680"/>
      </dsp:txXfrm>
    </dsp:sp>
    <dsp:sp modelId="{26A72231-CE32-4740-923C-5E125F6F724A}">
      <dsp:nvSpPr>
        <dsp:cNvPr id="0" name=""/>
        <dsp:cNvSpPr/>
      </dsp:nvSpPr>
      <dsp:spPr>
        <a:xfrm>
          <a:off x="4572000" y="873503"/>
          <a:ext cx="581730" cy="1129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Прочие операции</a:t>
          </a:r>
          <a:endParaRPr lang="ru-RU" sz="500" kern="1200" dirty="0"/>
        </a:p>
      </dsp:txBody>
      <dsp:txXfrm>
        <a:off x="4572000" y="873503"/>
        <a:ext cx="581730" cy="112992"/>
      </dsp:txXfrm>
    </dsp:sp>
    <dsp:sp modelId="{2C07B250-AC9C-4F86-B098-8FE85861F91E}">
      <dsp:nvSpPr>
        <dsp:cNvPr id="0" name=""/>
        <dsp:cNvSpPr/>
      </dsp:nvSpPr>
      <dsp:spPr>
        <a:xfrm>
          <a:off x="4093212" y="1924986"/>
          <a:ext cx="1340952" cy="2820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величину образованных резервов по сомнительным долгам на конец отчетного периода</a:t>
          </a:r>
          <a:endParaRPr lang="ru-RU" sz="500" kern="1200" dirty="0"/>
        </a:p>
      </dsp:txBody>
      <dsp:txXfrm>
        <a:off x="4093212" y="1924986"/>
        <a:ext cx="1340952" cy="282017"/>
      </dsp:txXfrm>
    </dsp:sp>
    <dsp:sp modelId="{1084B5BD-433E-4130-A6B2-56AF59A514DB}">
      <dsp:nvSpPr>
        <dsp:cNvPr id="0" name=""/>
        <dsp:cNvSpPr/>
      </dsp:nvSpPr>
      <dsp:spPr>
        <a:xfrm>
          <a:off x="3783022" y="2261379"/>
          <a:ext cx="1647330" cy="327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величину списанной дебиторской задолженности, по которой срок исковой давности истек, других долгов, нереальных для взыскания, в том числе за счет резерва по сомнительным долгам.</a:t>
          </a:r>
          <a:endParaRPr lang="ru-RU" sz="500" kern="1200" dirty="0"/>
        </a:p>
      </dsp:txBody>
      <dsp:txXfrm>
        <a:off x="3783022" y="2261379"/>
        <a:ext cx="1647330" cy="327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pPr/>
              <a:t>19.06.2020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, июнь 2020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344" y="2266518"/>
            <a:ext cx="32901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Панина Ксения </a:t>
            </a:r>
            <a:r>
              <a:rPr lang="ru-RU" sz="900" b="1" dirty="0" err="1" smtClean="0">
                <a:solidFill>
                  <a:srgbClr val="11437F"/>
                </a:solidFill>
              </a:rPr>
              <a:t>Валерьена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Главный казначей Отдела  бюджетного учета и отчетности по операциям бюджетов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215900" y="936625"/>
            <a:ext cx="4458865" cy="838200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algn="ctr"/>
            <a:endParaRPr lang="ru-RU" sz="11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ФЕДЕРАЛЬНЫЙ СТАНДАРТ БУХГАЛТЕРСКОГО </a:t>
            </a:r>
            <a:r>
              <a:rPr lang="ru-RU" sz="1100" b="1" dirty="0">
                <a:solidFill>
                  <a:schemeClr val="bg1"/>
                </a:solidFill>
              </a:rPr>
              <a:t>УЧЕТА ДЛЯ ОРГАНИЗАЦИЙ </a:t>
            </a:r>
            <a:r>
              <a:rPr lang="ru-RU" sz="1100" b="1" dirty="0" smtClean="0">
                <a:solidFill>
                  <a:schemeClr val="bg1"/>
                </a:solidFill>
              </a:rPr>
              <a:t>ГОСУДАРСТВЕННОГО СЕКТОРА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"</a:t>
            </a:r>
            <a:r>
              <a:rPr lang="ru-RU" sz="1100" b="1" dirty="0">
                <a:solidFill>
                  <a:schemeClr val="bg1"/>
                </a:solidFill>
              </a:rPr>
              <a:t>ИНФОРМАЦИЯ О СВЯЗАННЫХ СТОРОНАХ"</a:t>
            </a:r>
          </a:p>
          <a:p>
            <a:r>
              <a:rPr lang="ru-RU" sz="1100" dirty="0"/>
              <a:t> </a:t>
            </a:r>
          </a:p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17550058"/>
              </p:ext>
            </p:extLst>
          </p:nvPr>
        </p:nvGraphicFramePr>
        <p:xfrm>
          <a:off x="307975" y="479426"/>
          <a:ext cx="5318125" cy="2694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05148">
                <a:tc>
                  <a:txBody>
                    <a:bodyPr/>
                    <a:lstStyle/>
                    <a:p>
                      <a:pPr marL="0" marR="0" indent="180975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Федеральный стандарт бухгалтерского учета для организаций государственного   сектора </a:t>
                      </a:r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"Информация о связанных сторонах"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утвержден приказом Министерства финансов Российской Федерации от 30 декабря 2018 г. N 277н.</a:t>
                      </a:r>
                    </a:p>
                    <a:p>
                      <a:pPr marL="0" marR="0" indent="180975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pPr marL="171450" marR="0" indent="-1714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Федеральный стандарт бухгалтерского учета для организаций государственного сектора "Информация о связанных сторонах" разработан в целях обеспечения единства системы требований к бухгалтерскому учету, осуществляемому государственными (муниципальными) бюджетными и автономными учреждениями, бюджетному учету активов и обязательств Российской Федерации, субъектов Российской Федерации и муниципальных образований, операций, изменяющих указанные активы и обязательства (далее - бухгалтерский учет), формированию информации об объектах бухгалтерского учета, бухгалтерской (финансовой) отчетности государственных (муниципальных) бюджетных и автономных учреждений, бюджетной отчетности (далее - бухгалтерская (финансовая) отчетность).</a:t>
                      </a:r>
                    </a:p>
                    <a:p>
                      <a:pPr marL="171450" marR="0" indent="-1714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Положения настоящего Стандарта применяются одновременно с применением положений федерального стандарта бухгалтерского учета для организаций государственного сектора "Концептуальные основы бухгалтерского учета и отчетности организаций государственного сектора" </a:t>
                      </a:r>
                    </a:p>
                    <a:p>
                      <a:pPr marL="171450" marR="0" indent="-1714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Настоящий Стандарт устанавливает порядок раскрытия в годовой бухгалтерской (финансовой) отчетности информации о юридических и (или) физических лицах, на деятельность которых субъект отчетности способен оказывать влияние и (или) способных оказывать влияние на деятельность субъекта отчетности (далее - связанные стороны), а также об операциях со связанными сторонами.</a:t>
                      </a: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1851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187700" y="123867"/>
            <a:ext cx="2562185" cy="25391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105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положения</a:t>
            </a:r>
            <a:endParaRPr lang="ru-RU" sz="105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318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170631" y="993902"/>
            <a:ext cx="332232" cy="179832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170631" y="1927225"/>
            <a:ext cx="332232" cy="179832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170631" y="2308225"/>
            <a:ext cx="332232" cy="179832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4273507"/>
              </p:ext>
            </p:extLst>
          </p:nvPr>
        </p:nvGraphicFramePr>
        <p:xfrm>
          <a:off x="368299" y="397345"/>
          <a:ext cx="5000854" cy="2842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3636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Для целей настоящего Стандарта связанными сторонами субъекта отчетности являются: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9266">
                <a:tc>
                  <a:txBody>
                    <a:bodyPr/>
                    <a:lstStyle/>
                    <a:p>
                      <a:pPr marL="628650" indent="-17145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аффилированные лица субъекта отчетности в соответствии с законодательством Российской Федерации;</a:t>
                      </a:r>
                    </a:p>
                    <a:p>
                      <a:pPr marL="628650" indent="-17145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лица, которые являются заинтересованными в заключении субъектом отчетности сделок в соответствии с законодательством Российской Федерации;</a:t>
                      </a:r>
                    </a:p>
                    <a:p>
                      <a:pPr marL="628650" indent="-17145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лица, хозяйственные решения которых субъект отчетности на основании законодательства Российской Федерации, учредительных документов и соглашений имеет право определять или в принятии которых он может участвовать;</a:t>
                      </a:r>
                    </a:p>
                    <a:p>
                      <a:pPr marL="628650" indent="-17145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иные лица, имеющие право на основании законодательства Российской Федерации, учредительных документов и соглашений определять хозяйственные решения, принимаемые субъектом отчетности, или имеющие возможность участвовать в их принятии.</a:t>
                      </a:r>
                    </a:p>
                    <a:p>
                      <a:pPr marL="45720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630555" algn="l"/>
                        </a:tabLst>
                      </a:pP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Операцией между субъектом отчетности и </a:t>
                      </a:r>
                      <a:r>
                        <a:rPr lang="ru-RU" sz="800" b="1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связанной стороной 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(далее - операции со связанными сторонами) считается любая операция по передаче (получению) активов, выполнению работ (оказанию услуг), их получению или факт хозяйственной жизни, ведущий к возникновению (прекращению) обязательств, независимо от того, являются ли указанные операции и (или) факты хозяйственной жизни обменными операциями либо необменными операциями.</a:t>
                      </a: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263900" y="135734"/>
            <a:ext cx="2464973" cy="261610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fontAlgn="base"/>
            <a:r>
              <a:rPr lang="ru-RU" sz="105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Термины и их определения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2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532835" y="718632"/>
            <a:ext cx="381000" cy="153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532835" y="985902"/>
            <a:ext cx="381000" cy="153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532835" y="1316927"/>
            <a:ext cx="381000" cy="153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560775" y="1697229"/>
            <a:ext cx="381000" cy="153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02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9874489"/>
              </p:ext>
            </p:extLst>
          </p:nvPr>
        </p:nvGraphicFramePr>
        <p:xfrm>
          <a:off x="364134" y="410137"/>
          <a:ext cx="5000854" cy="2477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82202">
                <a:tc>
                  <a:txBody>
                    <a:bodyPr/>
                    <a:lstStyle/>
                    <a:p>
                      <a:pPr fontAlgn="base"/>
                      <a:endParaRPr lang="ru-RU" sz="800" b="1" i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Состав (перечень</a:t>
                      </a:r>
                      <a:r>
                        <a:rPr lang="ru-RU" sz="800" b="1" i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) связанных сторон 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определяется (пересматривается) субъектом отчетности по состоянию на отчетную дату в соответствии с пунктом 3 настоящего Стандарта и экономической сущностью фактов хозяйственной жизни, осуществляемых в рамках его отношений с юридическими (физическими) лицами.</a:t>
                      </a:r>
                    </a:p>
                    <a:p>
                      <a:pPr marL="0" marR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С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остав (перечень) связанных сторон </a:t>
                      </a:r>
                    </a:p>
                    <a:p>
                      <a:pPr algn="ctr" fontAlgn="base"/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endParaRPr lang="ru-RU" sz="800" b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08097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200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207511" y="-12413"/>
            <a:ext cx="2464973" cy="41549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 smtClean="0">
                <a:solidFill>
                  <a:schemeClr val="accent1">
                    <a:lumMod val="75000"/>
                  </a:schemeClr>
                </a:solidFill>
              </a:rPr>
              <a:t>Формирование </a:t>
            </a:r>
            <a:r>
              <a:rPr lang="ru-RU" sz="1050" dirty="0">
                <a:solidFill>
                  <a:schemeClr val="accent1">
                    <a:lumMod val="75000"/>
                  </a:schemeClr>
                </a:solidFill>
              </a:rPr>
              <a:t>информации о связанных </a:t>
            </a:r>
            <a:r>
              <a:rPr lang="ru-RU" sz="1050" dirty="0" smtClean="0">
                <a:solidFill>
                  <a:schemeClr val="accent1">
                    <a:lumMod val="75000"/>
                  </a:schemeClr>
                </a:solidFill>
              </a:rPr>
              <a:t>сторонах</a:t>
            </a:r>
            <a:endParaRPr lang="ru-RU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76250" y="1241425"/>
            <a:ext cx="4953000" cy="177580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2649728" y="1420910"/>
            <a:ext cx="484632" cy="489204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38884" y="1927225"/>
            <a:ext cx="2362200" cy="74478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лица, которые являлись связанными сторонами субъекта отчетности на начало и (или) в течение отчетного периода, даже если на отчетную дату они уже не являлись его связанными сторонами</a:t>
            </a:r>
          </a:p>
        </p:txBody>
      </p:sp>
    </p:spTree>
    <p:extLst>
      <p:ext uri="{BB962C8B-B14F-4D97-AF65-F5344CB8AC3E}">
        <p14:creationId xmlns:p14="http://schemas.microsoft.com/office/powerpoint/2010/main" xmlns="" val="426291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71532160"/>
              </p:ext>
            </p:extLst>
          </p:nvPr>
        </p:nvGraphicFramePr>
        <p:xfrm>
          <a:off x="368299" y="537246"/>
          <a:ext cx="5000854" cy="2380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8860">
                <a:tc>
                  <a:txBody>
                    <a:bodyPr/>
                    <a:lstStyle/>
                    <a:p>
                      <a:pPr fontAlgn="base"/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91719">
                <a:tc>
                  <a:txBody>
                    <a:bodyPr/>
                    <a:lstStyle/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 целью своевременного формирования годовой бухгалтерской (финансовой) отчетности </a:t>
                      </a:r>
                      <a:r>
                        <a:rPr lang="ru-RU" sz="900" b="1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информация о составе (перечне) связанных сторон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формируется субъектом отчетности не позднее первого рабочего дня года, следующего за отчетным.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9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9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Формирование </a:t>
                      </a:r>
                      <a:r>
                        <a:rPr lang="ru-RU" sz="900" b="1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информации о составе (перечне) связанных сторон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 об операциях со связанными сторонами осуществляется на основании аналитического учета, обеспечиваемого при ведении бухгалтерского учета.</a:t>
                      </a: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4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7511" y="-12413"/>
            <a:ext cx="2464973" cy="41549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 smtClean="0">
                <a:solidFill>
                  <a:schemeClr val="accent1">
                    <a:lumMod val="75000"/>
                  </a:schemeClr>
                </a:solidFill>
              </a:rPr>
              <a:t>Формирование </a:t>
            </a:r>
            <a:r>
              <a:rPr lang="ru-RU" sz="1050" dirty="0">
                <a:solidFill>
                  <a:schemeClr val="accent1">
                    <a:lumMod val="75000"/>
                  </a:schemeClr>
                </a:solidFill>
              </a:rPr>
              <a:t>информации о связанных </a:t>
            </a:r>
            <a:r>
              <a:rPr lang="ru-RU" sz="1050" dirty="0" smtClean="0">
                <a:solidFill>
                  <a:schemeClr val="accent1">
                    <a:lumMod val="75000"/>
                  </a:schemeClr>
                </a:solidFill>
              </a:rPr>
              <a:t>сторонах</a:t>
            </a:r>
            <a:endParaRPr lang="ru-RU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65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2853127"/>
              </p:ext>
            </p:extLst>
          </p:nvPr>
        </p:nvGraphicFramePr>
        <p:xfrm>
          <a:off x="368299" y="537246"/>
          <a:ext cx="5000854" cy="2675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8860">
                <a:tc>
                  <a:txBody>
                    <a:bodyPr/>
                    <a:lstStyle/>
                    <a:p>
                      <a:pPr algn="just" fontAlgn="base"/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 пояснениях к годовой бухгалтерской (финансовой) отчетности субъектом отчетности раскрывается </a:t>
                      </a:r>
                      <a:r>
                        <a:rPr lang="ru-RU" sz="800" b="1" i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информация о количестве связанных сторон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в случае если доля его участия в капитале (имуществе) которых составляет более 50 процентов общего количества голосующих акций (долей, паев, вкладов), для каждой из следующих групп организаций:</a:t>
                      </a:r>
                      <a:endParaRPr lang="ru-RU" sz="800" b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4119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коммерческие организации (за исключением государственных (муниципальных) унитарных предприятий);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некоммерческие организации (за исключением государственных (муниципальных) учреждений).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 пояснениях к годовой бухгалтерской (финансовой) отчетности субъектом отчетности раскрывается </a:t>
                      </a:r>
                      <a:r>
                        <a:rPr lang="ru-RU" sz="800" b="1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информация об операциях со связанными сторонами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, проведенными в отчетном периоде на условиях, отличающихся от обычных условий совершения им аналогичных операций с лицами, которые не являются его связанными сторонами.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 требуется раскрывать </a:t>
                      </a:r>
                      <a:r>
                        <a:rPr lang="ru-RU" sz="800" b="1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информацию об операциях со связанными сторонами 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субъектом отчетности в случае выполнения им возложенных на него полномочий и (или) функций в отношении организаций бюджетной сферы, которые являются для субъекта отчетности связанными сторонами.</a:t>
                      </a:r>
                    </a:p>
                    <a:p>
                      <a:pPr marL="457200" indent="169863" algn="l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340100" y="-37716"/>
            <a:ext cx="2464973" cy="415498"/>
          </a:xfrm>
          <a:prstGeom prst="rect">
            <a:avLst/>
          </a:prstGeom>
          <a:noFill/>
          <a:ln w="19050">
            <a:solidFill>
              <a:srgbClr val="4978B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chemeClr val="accent1">
                    <a:lumMod val="75000"/>
                  </a:schemeClr>
                </a:solidFill>
              </a:rPr>
              <a:t>Раскрытие информации о связанных </a:t>
            </a:r>
            <a:r>
              <a:rPr lang="ru-RU" sz="1050" dirty="0" smtClean="0">
                <a:solidFill>
                  <a:schemeClr val="accent1">
                    <a:lumMod val="75000"/>
                  </a:schemeClr>
                </a:solidFill>
              </a:rPr>
              <a:t>сторонах</a:t>
            </a:r>
            <a:r>
              <a:rPr lang="ru-RU" sz="1050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5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520700" y="1088707"/>
            <a:ext cx="471170" cy="153035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502863" y="1393507"/>
            <a:ext cx="471170" cy="153035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23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0703107"/>
              </p:ext>
            </p:extLst>
          </p:nvPr>
        </p:nvGraphicFramePr>
        <p:xfrm>
          <a:off x="368299" y="537246"/>
          <a:ext cx="5000854" cy="2532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88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411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340100" y="-37716"/>
            <a:ext cx="2464973" cy="415498"/>
          </a:xfrm>
          <a:prstGeom prst="rect">
            <a:avLst/>
          </a:prstGeom>
          <a:noFill/>
          <a:ln w="19050">
            <a:solidFill>
              <a:srgbClr val="4978B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chemeClr val="accent1">
                    <a:lumMod val="75000"/>
                  </a:schemeClr>
                </a:solidFill>
              </a:rPr>
              <a:t>Раскрытие информации о связанных </a:t>
            </a:r>
            <a:r>
              <a:rPr lang="ru-RU" sz="1050" dirty="0" smtClean="0">
                <a:solidFill>
                  <a:schemeClr val="accent1">
                    <a:lumMod val="75000"/>
                  </a:schemeClr>
                </a:solidFill>
              </a:rPr>
              <a:t>сторонах</a:t>
            </a:r>
            <a:r>
              <a:rPr lang="ru-RU" sz="1050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6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790825534"/>
              </p:ext>
            </p:extLst>
          </p:nvPr>
        </p:nvGraphicFramePr>
        <p:xfrm>
          <a:off x="63499" y="444122"/>
          <a:ext cx="5686385" cy="2692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3372612" y="2689227"/>
            <a:ext cx="495300" cy="1524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3416300" y="2460625"/>
            <a:ext cx="762000" cy="22860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3058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3790563"/>
              </p:ext>
            </p:extLst>
          </p:nvPr>
        </p:nvGraphicFramePr>
        <p:xfrm>
          <a:off x="368299" y="537246"/>
          <a:ext cx="5000854" cy="2380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8860">
                <a:tc>
                  <a:txBody>
                    <a:bodyPr/>
                    <a:lstStyle/>
                    <a:p>
                      <a:pPr fontAlgn="base"/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91719">
                <a:tc>
                  <a:txBody>
                    <a:bodyPr/>
                    <a:lstStyle/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Показатели, отражающие аналогичные по характеру (экономической сущности) операции со </a:t>
                      </a:r>
                      <a:r>
                        <a:rPr lang="ru-RU" sz="900" b="1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связанными сторонами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, раскрываются в агрегированном виде, за исключением случаев, когда обособленное раскрытие таких операций необходимо для понимания их влияния на показатели годовой бухгалтерской (финансовой) отчетности субъекта отчетности.</a:t>
                      </a: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 требуется раскрытие в консолидированной годовой бухгалтерской (финансовой) отчетности информации о </a:t>
                      </a:r>
                      <a:r>
                        <a:rPr lang="ru-RU" sz="900" b="1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связанных сторонах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 операциях между </a:t>
                      </a:r>
                      <a:r>
                        <a:rPr lang="ru-RU" sz="900" b="1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связанными сторонами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среди организаций, данные годовой бухгалтерской (финансовой) отчетности которых были включены </a:t>
                      </a: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7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0100" y="-37716"/>
            <a:ext cx="2464973" cy="415498"/>
          </a:xfrm>
          <a:prstGeom prst="rect">
            <a:avLst/>
          </a:prstGeom>
          <a:noFill/>
          <a:ln w="19050">
            <a:solidFill>
              <a:srgbClr val="4978B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chemeClr val="accent1">
                    <a:lumMod val="75000"/>
                  </a:schemeClr>
                </a:solidFill>
              </a:rPr>
              <a:t>Раскрытие информации о связанных </a:t>
            </a:r>
            <a:r>
              <a:rPr lang="ru-RU" sz="1050" dirty="0" smtClean="0">
                <a:solidFill>
                  <a:schemeClr val="accent1">
                    <a:lumMod val="75000"/>
                  </a:schemeClr>
                </a:solidFill>
              </a:rPr>
              <a:t>сторонах</a:t>
            </a:r>
            <a:r>
              <a:rPr lang="ru-RU" sz="1050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68869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3716</TotalTime>
  <Words>1049</Words>
  <Application>Microsoft Office PowerPoint</Application>
  <PresentationFormat>Произвольный</PresentationFormat>
  <Paragraphs>72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129</cp:revision>
  <dcterms:created xsi:type="dcterms:W3CDTF">2019-07-31T16:47:50Z</dcterms:created>
  <dcterms:modified xsi:type="dcterms:W3CDTF">2020-06-19T10:20:34Z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